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5"/>
  </p:notesMasterIdLst>
  <p:handoutMasterIdLst>
    <p:handoutMasterId r:id="rId36"/>
  </p:handoutMasterIdLst>
  <p:sldIdLst>
    <p:sldId id="266" r:id="rId5"/>
    <p:sldId id="308" r:id="rId6"/>
    <p:sldId id="322" r:id="rId7"/>
    <p:sldId id="327" r:id="rId8"/>
    <p:sldId id="328" r:id="rId9"/>
    <p:sldId id="323" r:id="rId10"/>
    <p:sldId id="324" r:id="rId11"/>
    <p:sldId id="325" r:id="rId12"/>
    <p:sldId id="326" r:id="rId13"/>
    <p:sldId id="329" r:id="rId14"/>
    <p:sldId id="330" r:id="rId15"/>
    <p:sldId id="331" r:id="rId16"/>
    <p:sldId id="332" r:id="rId17"/>
    <p:sldId id="333" r:id="rId18"/>
    <p:sldId id="334" r:id="rId19"/>
    <p:sldId id="335" r:id="rId20"/>
    <p:sldId id="336" r:id="rId21"/>
    <p:sldId id="338" r:id="rId22"/>
    <p:sldId id="339" r:id="rId23"/>
    <p:sldId id="340" r:id="rId24"/>
    <p:sldId id="343" r:id="rId25"/>
    <p:sldId id="341" r:id="rId26"/>
    <p:sldId id="342" r:id="rId27"/>
    <p:sldId id="344" r:id="rId28"/>
    <p:sldId id="345" r:id="rId29"/>
    <p:sldId id="346" r:id="rId30"/>
    <p:sldId id="347" r:id="rId31"/>
    <p:sldId id="319" r:id="rId32"/>
    <p:sldId id="348" r:id="rId33"/>
    <p:sldId id="321" r:id="rId34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ção" id="{D9E67510-7557-405A-B26E-AF733EFCA2C2}">
          <p14:sldIdLst>
            <p14:sldId id="266"/>
            <p14:sldId id="308"/>
          </p14:sldIdLst>
        </p14:section>
        <p14:section name="Porque Sistemas Baseados em Eventos?" id="{621B0414-918D-46FA-8344-571ACF4A3306}">
          <p14:sldIdLst>
            <p14:sldId id="322"/>
            <p14:sldId id="327"/>
            <p14:sldId id="328"/>
            <p14:sldId id="323"/>
            <p14:sldId id="324"/>
            <p14:sldId id="325"/>
            <p14:sldId id="326"/>
            <p14:sldId id="329"/>
            <p14:sldId id="330"/>
            <p14:sldId id="331"/>
            <p14:sldId id="332"/>
          </p14:sldIdLst>
        </p14:section>
        <p14:section name="O que é modelagem de sistemas?" id="{DAB7AF84-ECBA-48FF-A30B-AAEB5E5EBD6B}">
          <p14:sldIdLst>
            <p14:sldId id="333"/>
            <p14:sldId id="334"/>
            <p14:sldId id="335"/>
            <p14:sldId id="336"/>
            <p14:sldId id="338"/>
            <p14:sldId id="339"/>
          </p14:sldIdLst>
        </p14:section>
        <p14:section name="Como modelar sistemas baseados em eventos?" id="{FDC0A9A4-823B-4D08-AD1E-137564EA5037}">
          <p14:sldIdLst>
            <p14:sldId id="340"/>
            <p14:sldId id="343"/>
            <p14:sldId id="341"/>
            <p14:sldId id="342"/>
            <p14:sldId id="344"/>
            <p14:sldId id="345"/>
            <p14:sldId id="346"/>
            <p14:sldId id="347"/>
            <p14:sldId id="319"/>
            <p14:sldId id="348"/>
          </p14:sldIdLst>
        </p14:section>
        <p14:section name="Conclusão" id="{20479F75-6991-40E1-BE91-F075286DF280}">
          <p14:sldIdLst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099" autoAdjust="0"/>
  </p:normalViewPr>
  <p:slideViewPr>
    <p:cSldViewPr snapToGrid="0">
      <p:cViewPr varScale="1">
        <p:scale>
          <a:sx n="103" d="100"/>
          <a:sy n="103" d="100"/>
        </p:scale>
        <p:origin x="91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3494" y="8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40FC4FFE-8987-4A26-B7F4-8A516F18ADAE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pt-BR" noProof="0" dirty="0"/>
            <a:t>Porque sistemas baseado em eventos?</a:t>
          </a:r>
        </a:p>
      </dgm:t>
    </dgm:pt>
    <dgm:pt modelId="{CAD7EF86-FB23-41F6-BF42-040B36DEFDB1}" type="parTrans" cxnId="{C7AD8469-3C68-4AF9-AB82-79B0043AA120}">
      <dgm:prSet/>
      <dgm:spPr/>
      <dgm:t>
        <a:bodyPr rtlCol="0"/>
        <a:lstStyle/>
        <a:p>
          <a:pPr rtl="0"/>
          <a:endParaRPr lang="pt-BR" noProof="0" dirty="0"/>
        </a:p>
      </dgm:t>
    </dgm:pt>
    <dgm:pt modelId="{5B62599A-5C9B-48E7-896E-EA782AC60C8B}" type="sibTrans" cxnId="{C7AD8469-3C68-4AF9-AB82-79B0043AA120}">
      <dgm:prSet/>
      <dgm:spPr/>
      <dgm:t>
        <a:bodyPr rtlCol="0"/>
        <a:lstStyle/>
        <a:p>
          <a:pPr rtl="0"/>
          <a:endParaRPr lang="pt-BR" noProof="0" dirty="0"/>
        </a:p>
      </dgm:t>
    </dgm:pt>
    <dgm:pt modelId="{49225C73-1633-42F1-AB3B-7CB183E5F8B8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pt-BR" noProof="0" dirty="0"/>
            <a:t>O que é modelagem de sistemas?</a:t>
          </a:r>
        </a:p>
      </dgm:t>
    </dgm:pt>
    <dgm:pt modelId="{1A0E2090-1D4F-438A-8766-B6030CE01ADD}" type="parTrans" cxnId="{A9154303-8225-4248-91DC-1B0156A35F07}">
      <dgm:prSet/>
      <dgm:spPr/>
      <dgm:t>
        <a:bodyPr rtlCol="0"/>
        <a:lstStyle/>
        <a:p>
          <a:pPr rtl="0"/>
          <a:endParaRPr lang="pt-BR" noProof="0" dirty="0"/>
        </a:p>
      </dgm:t>
    </dgm:pt>
    <dgm:pt modelId="{9646853A-8964-4519-A5B1-0B7D18B2983D}" type="sibTrans" cxnId="{A9154303-8225-4248-91DC-1B0156A35F07}">
      <dgm:prSet/>
      <dgm:spPr/>
      <dgm:t>
        <a:bodyPr rtlCol="0"/>
        <a:lstStyle/>
        <a:p>
          <a:pPr rtl="0"/>
          <a:endParaRPr lang="pt-BR" noProof="0" dirty="0"/>
        </a:p>
      </dgm:t>
    </dgm:pt>
    <dgm:pt modelId="{1C383F32-22E8-4F62-A3E0-BDC3D5F48992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pt-BR" noProof="0" dirty="0"/>
            <a:t>Como modelar sistemas baseados em eventos?</a:t>
          </a:r>
        </a:p>
      </dgm:t>
    </dgm:pt>
    <dgm:pt modelId="{A7920A2F-3244-4159-AF04-6A1D38B7B317}" type="parTrans" cxnId="{C4CCE57E-E871-46D6-BAD5-880252C95D22}">
      <dgm:prSet/>
      <dgm:spPr/>
      <dgm:t>
        <a:bodyPr rtlCol="0"/>
        <a:lstStyle/>
        <a:p>
          <a:pPr rtl="0"/>
          <a:endParaRPr lang="pt-BR" noProof="0" dirty="0"/>
        </a:p>
      </dgm:t>
    </dgm:pt>
    <dgm:pt modelId="{8500F72A-2C6D-4FDF-9C1D-CA691380EB0B}" type="sibTrans" cxnId="{C4CCE57E-E871-46D6-BAD5-880252C95D22}">
      <dgm:prSet/>
      <dgm:spPr/>
      <dgm:t>
        <a:bodyPr rtlCol="0"/>
        <a:lstStyle/>
        <a:p>
          <a:pPr rtl="0"/>
          <a:endParaRPr lang="pt-BR" noProof="0" dirty="0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3"/>
      <dgm:spPr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nto de interrogação com preenchimento sólido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2F278BF9-E1B2-4A1C-B065-C19A7B904219}" type="pres">
      <dgm:prSet presAssocID="{49225C73-1633-42F1-AB3B-7CB183E5F8B8}" presName="compNode" presStyleCnt="0"/>
      <dgm:spPr/>
    </dgm:pt>
    <dgm:pt modelId="{543C18BC-1989-44B2-9862-C670C61D3452}" type="pres">
      <dgm:prSet presAssocID="{49225C73-1633-42F1-AB3B-7CB183E5F8B8}" presName="iconBgRect" presStyleLbl="bgShp" presStyleIdx="1" presStyleCnt="3"/>
      <dgm:spPr>
        <a:prstGeom prst="ellipse">
          <a:avLst/>
        </a:prstGeom>
      </dgm:spPr>
    </dgm:pt>
    <dgm:pt modelId="{E94F35BC-9C76-400A-BBCA-0032259E2E5A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asso com preenchimento sólido"/>
        </a:ext>
      </dgm:extLst>
    </dgm:pt>
    <dgm:pt modelId="{503A6D04-9ADD-43CC-9847-497CD48F2D11}" type="pres">
      <dgm:prSet presAssocID="{49225C73-1633-42F1-AB3B-7CB183E5F8B8}" presName="spaceRect" presStyleCnt="0"/>
      <dgm:spPr/>
    </dgm:pt>
    <dgm:pt modelId="{20363298-B2A6-463D-A7BE-F9F67404E389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A47947BB-708D-4F7E-B072-3C2E42B34B24}" type="pres">
      <dgm:prSet presAssocID="{9646853A-8964-4519-A5B1-0B7D18B2983D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2" presStyleCnt="3"/>
      <dgm:spPr>
        <a:prstGeom prst="ellipse">
          <a:avLst/>
        </a:prstGeom>
      </dgm:spPr>
    </dgm:pt>
    <dgm:pt modelId="{F09AEBFF-D2D3-4FFF-AD65-C3CEAEEB10F2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scrivaninha de Home Office com preenchimento sólido"/>
        </a:ext>
      </dgm:extLst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BA953D32-2DFF-47FE-AF26-C6B9E63D38DF}" type="presOf" srcId="{49225C73-1633-42F1-AB3B-7CB183E5F8B8}" destId="{20363298-B2A6-463D-A7BE-F9F67404E389}" srcOrd="0" destOrd="0" presId="urn:microsoft.com/office/officeart/2018/5/layout/IconLeafLabelList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B0B5B21A-5ADD-4500-9A67-9B26AF543EBA}" type="presParOf" srcId="{B6056BFB-47D7-4C5F-BA11-2CB63C56A52D}" destId="{2F278BF9-E1B2-4A1C-B065-C19A7B904219}" srcOrd="2" destOrd="0" presId="urn:microsoft.com/office/officeart/2018/5/layout/IconLeafLabelList"/>
    <dgm:cxn modelId="{11FEAF2C-54F7-4E9C-A1D6-5FA0BF7F3665}" type="presParOf" srcId="{2F278BF9-E1B2-4A1C-B065-C19A7B904219}" destId="{543C18BC-1989-44B2-9862-C670C61D3452}" srcOrd="0" destOrd="0" presId="urn:microsoft.com/office/officeart/2018/5/layout/IconLeafLabelList"/>
    <dgm:cxn modelId="{92C17ECB-A80D-4A0E-95CF-40A53D32275F}" type="presParOf" srcId="{2F278BF9-E1B2-4A1C-B065-C19A7B904219}" destId="{E94F35BC-9C76-400A-BBCA-0032259E2E5A}" srcOrd="1" destOrd="0" presId="urn:microsoft.com/office/officeart/2018/5/layout/IconLeafLabelList"/>
    <dgm:cxn modelId="{54E5AE33-4BE6-44E7-871B-1103A0BA7A56}" type="presParOf" srcId="{2F278BF9-E1B2-4A1C-B065-C19A7B904219}" destId="{503A6D04-9ADD-43CC-9847-497CD48F2D11}" srcOrd="2" destOrd="0" presId="urn:microsoft.com/office/officeart/2018/5/layout/IconLeafLabelList"/>
    <dgm:cxn modelId="{3575FCA0-4FCE-460A-8D84-2C767D311A20}" type="presParOf" srcId="{2F278BF9-E1B2-4A1C-B065-C19A7B904219}" destId="{20363298-B2A6-463D-A7BE-F9F67404E389}" srcOrd="3" destOrd="0" presId="urn:microsoft.com/office/officeart/2018/5/layout/IconLeafLabelList"/>
    <dgm:cxn modelId="{4FD22448-C17B-4C43-BAB3-A0B7AA9BCE0D}" type="presParOf" srcId="{B6056BFB-47D7-4C5F-BA11-2CB63C56A52D}" destId="{A47947BB-708D-4F7E-B072-3C2E42B34B24}" srcOrd="3" destOrd="0" presId="urn:microsoft.com/office/officeart/2018/5/layout/IconLeafLabelList"/>
    <dgm:cxn modelId="{75E30F4F-0E76-457B-9D4F-CDE27C2F7F77}" type="presParOf" srcId="{B6056BFB-47D7-4C5F-BA11-2CB63C56A52D}" destId="{BDCD0AC9-D564-4025-AD8A-36664A6CBE31}" srcOrd="4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D931E11-A9ED-4431-9F65-277C87968D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F99BF41-90EE-4209-AE91-704CF6467126}">
      <dgm:prSet/>
      <dgm:spPr/>
      <dgm:t>
        <a:bodyPr/>
        <a:lstStyle/>
        <a:p>
          <a:r>
            <a:rPr lang="pt-BR"/>
            <a:t>Reduzir dependências sobre outros sistemas</a:t>
          </a:r>
          <a:endParaRPr lang="en-US"/>
        </a:p>
      </dgm:t>
    </dgm:pt>
    <dgm:pt modelId="{EFD1A449-3EAA-4D65-A3C1-16017AF87588}" type="parTrans" cxnId="{8B5B85C9-AE98-410B-B8D0-7110E42A217B}">
      <dgm:prSet/>
      <dgm:spPr/>
      <dgm:t>
        <a:bodyPr/>
        <a:lstStyle/>
        <a:p>
          <a:endParaRPr lang="en-US"/>
        </a:p>
      </dgm:t>
    </dgm:pt>
    <dgm:pt modelId="{3E7AB07E-C250-41EA-B805-7F059DAB4A57}" type="sibTrans" cxnId="{8B5B85C9-AE98-410B-B8D0-7110E42A217B}">
      <dgm:prSet/>
      <dgm:spPr/>
      <dgm:t>
        <a:bodyPr/>
        <a:lstStyle/>
        <a:p>
          <a:endParaRPr lang="en-US"/>
        </a:p>
      </dgm:t>
    </dgm:pt>
    <dgm:pt modelId="{6DED32B9-DBAD-4291-9252-C3F3ABD89565}">
      <dgm:prSet/>
      <dgm:spPr/>
      <dgm:t>
        <a:bodyPr/>
        <a:lstStyle/>
        <a:p>
          <a:r>
            <a:rPr lang="pt-BR"/>
            <a:t>Criar barramento distribuído</a:t>
          </a:r>
          <a:endParaRPr lang="en-US"/>
        </a:p>
      </dgm:t>
    </dgm:pt>
    <dgm:pt modelId="{4BFDE337-5EE8-4EAF-91D0-17F8DBDCC380}" type="parTrans" cxnId="{76A1DE11-51AB-4984-8BDE-B3E0CE9DC70B}">
      <dgm:prSet/>
      <dgm:spPr/>
      <dgm:t>
        <a:bodyPr/>
        <a:lstStyle/>
        <a:p>
          <a:endParaRPr lang="en-US"/>
        </a:p>
      </dgm:t>
    </dgm:pt>
    <dgm:pt modelId="{96D25716-C970-4D29-859C-A929A2BF25A4}" type="sibTrans" cxnId="{76A1DE11-51AB-4984-8BDE-B3E0CE9DC70B}">
      <dgm:prSet/>
      <dgm:spPr/>
      <dgm:t>
        <a:bodyPr/>
        <a:lstStyle/>
        <a:p>
          <a:endParaRPr lang="en-US"/>
        </a:p>
      </dgm:t>
    </dgm:pt>
    <dgm:pt modelId="{AAD63EA9-7016-46C6-926E-F2EEC6DC7087}">
      <dgm:prSet/>
      <dgm:spPr/>
      <dgm:t>
        <a:bodyPr/>
        <a:lstStyle/>
        <a:p>
          <a:r>
            <a:rPr lang="pt-BR"/>
            <a:t>Sem Ponto Único de Falha</a:t>
          </a:r>
          <a:endParaRPr lang="en-US"/>
        </a:p>
      </dgm:t>
    </dgm:pt>
    <dgm:pt modelId="{9B71D2EF-949D-4574-8E49-870176E1B050}" type="parTrans" cxnId="{100E9F7A-E707-41A2-B599-C374FF4332B2}">
      <dgm:prSet/>
      <dgm:spPr/>
      <dgm:t>
        <a:bodyPr/>
        <a:lstStyle/>
        <a:p>
          <a:endParaRPr lang="en-US"/>
        </a:p>
      </dgm:t>
    </dgm:pt>
    <dgm:pt modelId="{A6611999-49D7-4DF5-B04D-C6A0908DB974}" type="sibTrans" cxnId="{100E9F7A-E707-41A2-B599-C374FF4332B2}">
      <dgm:prSet/>
      <dgm:spPr/>
      <dgm:t>
        <a:bodyPr/>
        <a:lstStyle/>
        <a:p>
          <a:endParaRPr lang="en-US"/>
        </a:p>
      </dgm:t>
    </dgm:pt>
    <dgm:pt modelId="{5CC6DECE-5008-4B66-9B20-8FA4CFAF3C3D}">
      <dgm:prSet/>
      <dgm:spPr/>
      <dgm:t>
        <a:bodyPr/>
        <a:lstStyle/>
        <a:p>
          <a:r>
            <a:rPr lang="pt-BR"/>
            <a:t>Processamento assíncrono</a:t>
          </a:r>
          <a:endParaRPr lang="en-US"/>
        </a:p>
      </dgm:t>
    </dgm:pt>
    <dgm:pt modelId="{389843A3-08B7-4205-BF5E-A63DECF00FFA}" type="parTrans" cxnId="{3F127E2E-E168-43D2-8A39-35AB6FA8CE6E}">
      <dgm:prSet/>
      <dgm:spPr/>
      <dgm:t>
        <a:bodyPr/>
        <a:lstStyle/>
        <a:p>
          <a:endParaRPr lang="en-US"/>
        </a:p>
      </dgm:t>
    </dgm:pt>
    <dgm:pt modelId="{36DCDAE2-F12B-455E-8468-4D89ACCE92AF}" type="sibTrans" cxnId="{3F127E2E-E168-43D2-8A39-35AB6FA8CE6E}">
      <dgm:prSet/>
      <dgm:spPr/>
      <dgm:t>
        <a:bodyPr/>
        <a:lstStyle/>
        <a:p>
          <a:endParaRPr lang="en-US"/>
        </a:p>
      </dgm:t>
    </dgm:pt>
    <dgm:pt modelId="{2AC255ED-43FE-44BB-9636-232101D38BAC}">
      <dgm:prSet/>
      <dgm:spPr/>
      <dgm:t>
        <a:bodyPr/>
        <a:lstStyle/>
        <a:p>
          <a:r>
            <a:rPr lang="pt-BR"/>
            <a:t>Deploy independente</a:t>
          </a:r>
          <a:endParaRPr lang="en-US"/>
        </a:p>
      </dgm:t>
    </dgm:pt>
    <dgm:pt modelId="{15A8164F-1DA5-4DB1-8DD1-DA309646A270}" type="parTrans" cxnId="{1BB5EC7E-6CCA-4A84-9E95-3A0F4122A063}">
      <dgm:prSet/>
      <dgm:spPr/>
      <dgm:t>
        <a:bodyPr/>
        <a:lstStyle/>
        <a:p>
          <a:endParaRPr lang="en-US"/>
        </a:p>
      </dgm:t>
    </dgm:pt>
    <dgm:pt modelId="{9C4EFC14-6552-4357-8FDD-FDB82774BFC2}" type="sibTrans" cxnId="{1BB5EC7E-6CCA-4A84-9E95-3A0F4122A063}">
      <dgm:prSet/>
      <dgm:spPr/>
      <dgm:t>
        <a:bodyPr/>
        <a:lstStyle/>
        <a:p>
          <a:endParaRPr lang="en-US"/>
        </a:p>
      </dgm:t>
    </dgm:pt>
    <dgm:pt modelId="{B3838029-C5AE-4D09-974E-816E7A0A5BFE}" type="pres">
      <dgm:prSet presAssocID="{6D931E11-A9ED-4431-9F65-277C87968DE1}" presName="linear" presStyleCnt="0">
        <dgm:presLayoutVars>
          <dgm:animLvl val="lvl"/>
          <dgm:resizeHandles val="exact"/>
        </dgm:presLayoutVars>
      </dgm:prSet>
      <dgm:spPr/>
    </dgm:pt>
    <dgm:pt modelId="{2BCB7BB9-5F65-47BA-9314-048F95E7BDC0}" type="pres">
      <dgm:prSet presAssocID="{AF99BF41-90EE-4209-AE91-704CF646712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6DE7D35-5DAF-45F6-B752-217944A91B55}" type="pres">
      <dgm:prSet presAssocID="{3E7AB07E-C250-41EA-B805-7F059DAB4A57}" presName="spacer" presStyleCnt="0"/>
      <dgm:spPr/>
    </dgm:pt>
    <dgm:pt modelId="{5AE70F3A-5193-4A69-A893-C63B5E53F647}" type="pres">
      <dgm:prSet presAssocID="{6DED32B9-DBAD-4291-9252-C3F3ABD8956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C3EAE18-65B0-49A4-806D-6F5CC0809577}" type="pres">
      <dgm:prSet presAssocID="{96D25716-C970-4D29-859C-A929A2BF25A4}" presName="spacer" presStyleCnt="0"/>
      <dgm:spPr/>
    </dgm:pt>
    <dgm:pt modelId="{D6B16368-A0F8-43F5-8D58-4FFDE282F681}" type="pres">
      <dgm:prSet presAssocID="{AAD63EA9-7016-46C6-926E-F2EEC6DC708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0B3B946-85E3-494E-A7F4-1E8DFC319C09}" type="pres">
      <dgm:prSet presAssocID="{A6611999-49D7-4DF5-B04D-C6A0908DB974}" presName="spacer" presStyleCnt="0"/>
      <dgm:spPr/>
    </dgm:pt>
    <dgm:pt modelId="{72969C3F-3F8D-4194-95B0-8ADEF5E89570}" type="pres">
      <dgm:prSet presAssocID="{5CC6DECE-5008-4B66-9B20-8FA4CFAF3C3D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3BBE648-5124-45E9-8EFB-5F47BC3CF28F}" type="pres">
      <dgm:prSet presAssocID="{36DCDAE2-F12B-455E-8468-4D89ACCE92AF}" presName="spacer" presStyleCnt="0"/>
      <dgm:spPr/>
    </dgm:pt>
    <dgm:pt modelId="{E1D1A8C9-0C5A-440C-99D5-6AA57236A5AA}" type="pres">
      <dgm:prSet presAssocID="{2AC255ED-43FE-44BB-9636-232101D38BA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76A1DE11-51AB-4984-8BDE-B3E0CE9DC70B}" srcId="{6D931E11-A9ED-4431-9F65-277C87968DE1}" destId="{6DED32B9-DBAD-4291-9252-C3F3ABD89565}" srcOrd="1" destOrd="0" parTransId="{4BFDE337-5EE8-4EAF-91D0-17F8DBDCC380}" sibTransId="{96D25716-C970-4D29-859C-A929A2BF25A4}"/>
    <dgm:cxn modelId="{3F127E2E-E168-43D2-8A39-35AB6FA8CE6E}" srcId="{6D931E11-A9ED-4431-9F65-277C87968DE1}" destId="{5CC6DECE-5008-4B66-9B20-8FA4CFAF3C3D}" srcOrd="3" destOrd="0" parTransId="{389843A3-08B7-4205-BF5E-A63DECF00FFA}" sibTransId="{36DCDAE2-F12B-455E-8468-4D89ACCE92AF}"/>
    <dgm:cxn modelId="{4A94DC5C-622D-4FC8-AC20-5536E881AF96}" type="presOf" srcId="{AF99BF41-90EE-4209-AE91-704CF6467126}" destId="{2BCB7BB9-5F65-47BA-9314-048F95E7BDC0}" srcOrd="0" destOrd="0" presId="urn:microsoft.com/office/officeart/2005/8/layout/vList2"/>
    <dgm:cxn modelId="{100E9F7A-E707-41A2-B599-C374FF4332B2}" srcId="{6D931E11-A9ED-4431-9F65-277C87968DE1}" destId="{AAD63EA9-7016-46C6-926E-F2EEC6DC7087}" srcOrd="2" destOrd="0" parTransId="{9B71D2EF-949D-4574-8E49-870176E1B050}" sibTransId="{A6611999-49D7-4DF5-B04D-C6A0908DB974}"/>
    <dgm:cxn modelId="{1BB5EC7E-6CCA-4A84-9E95-3A0F4122A063}" srcId="{6D931E11-A9ED-4431-9F65-277C87968DE1}" destId="{2AC255ED-43FE-44BB-9636-232101D38BAC}" srcOrd="4" destOrd="0" parTransId="{15A8164F-1DA5-4DB1-8DD1-DA309646A270}" sibTransId="{9C4EFC14-6552-4357-8FDD-FDB82774BFC2}"/>
    <dgm:cxn modelId="{DE4A7E86-1BBF-40D1-9A8F-0AF85363213B}" type="presOf" srcId="{5CC6DECE-5008-4B66-9B20-8FA4CFAF3C3D}" destId="{72969C3F-3F8D-4194-95B0-8ADEF5E89570}" srcOrd="0" destOrd="0" presId="urn:microsoft.com/office/officeart/2005/8/layout/vList2"/>
    <dgm:cxn modelId="{75DBFA91-5A14-42A2-B081-E28CA771BB1F}" type="presOf" srcId="{6D931E11-A9ED-4431-9F65-277C87968DE1}" destId="{B3838029-C5AE-4D09-974E-816E7A0A5BFE}" srcOrd="0" destOrd="0" presId="urn:microsoft.com/office/officeart/2005/8/layout/vList2"/>
    <dgm:cxn modelId="{13AE5997-69B1-40CC-AF40-3F36043661A8}" type="presOf" srcId="{6DED32B9-DBAD-4291-9252-C3F3ABD89565}" destId="{5AE70F3A-5193-4A69-A893-C63B5E53F647}" srcOrd="0" destOrd="0" presId="urn:microsoft.com/office/officeart/2005/8/layout/vList2"/>
    <dgm:cxn modelId="{8B5B85C9-AE98-410B-B8D0-7110E42A217B}" srcId="{6D931E11-A9ED-4431-9F65-277C87968DE1}" destId="{AF99BF41-90EE-4209-AE91-704CF6467126}" srcOrd="0" destOrd="0" parTransId="{EFD1A449-3EAA-4D65-A3C1-16017AF87588}" sibTransId="{3E7AB07E-C250-41EA-B805-7F059DAB4A57}"/>
    <dgm:cxn modelId="{B0A3E1D4-8482-4377-A5B2-B1E3FFF72AE3}" type="presOf" srcId="{AAD63EA9-7016-46C6-926E-F2EEC6DC7087}" destId="{D6B16368-A0F8-43F5-8D58-4FFDE282F681}" srcOrd="0" destOrd="0" presId="urn:microsoft.com/office/officeart/2005/8/layout/vList2"/>
    <dgm:cxn modelId="{5467A0DF-30A1-4035-9A68-119B6366815F}" type="presOf" srcId="{2AC255ED-43FE-44BB-9636-232101D38BAC}" destId="{E1D1A8C9-0C5A-440C-99D5-6AA57236A5AA}" srcOrd="0" destOrd="0" presId="urn:microsoft.com/office/officeart/2005/8/layout/vList2"/>
    <dgm:cxn modelId="{108621A9-D414-43F5-B1C4-397F443E9426}" type="presParOf" srcId="{B3838029-C5AE-4D09-974E-816E7A0A5BFE}" destId="{2BCB7BB9-5F65-47BA-9314-048F95E7BDC0}" srcOrd="0" destOrd="0" presId="urn:microsoft.com/office/officeart/2005/8/layout/vList2"/>
    <dgm:cxn modelId="{F24028D5-82A7-487C-B8C7-737A1B05CED6}" type="presParOf" srcId="{B3838029-C5AE-4D09-974E-816E7A0A5BFE}" destId="{C6DE7D35-5DAF-45F6-B752-217944A91B55}" srcOrd="1" destOrd="0" presId="urn:microsoft.com/office/officeart/2005/8/layout/vList2"/>
    <dgm:cxn modelId="{C0644827-CFAA-4CEA-BD01-64AD24DD8994}" type="presParOf" srcId="{B3838029-C5AE-4D09-974E-816E7A0A5BFE}" destId="{5AE70F3A-5193-4A69-A893-C63B5E53F647}" srcOrd="2" destOrd="0" presId="urn:microsoft.com/office/officeart/2005/8/layout/vList2"/>
    <dgm:cxn modelId="{AFAA85B2-DDAA-41B4-8D49-3F233EDC4CB5}" type="presParOf" srcId="{B3838029-C5AE-4D09-974E-816E7A0A5BFE}" destId="{9C3EAE18-65B0-49A4-806D-6F5CC0809577}" srcOrd="3" destOrd="0" presId="urn:microsoft.com/office/officeart/2005/8/layout/vList2"/>
    <dgm:cxn modelId="{6CDE9501-4C5E-4356-AF0B-A11C3A2E57FA}" type="presParOf" srcId="{B3838029-C5AE-4D09-974E-816E7A0A5BFE}" destId="{D6B16368-A0F8-43F5-8D58-4FFDE282F681}" srcOrd="4" destOrd="0" presId="urn:microsoft.com/office/officeart/2005/8/layout/vList2"/>
    <dgm:cxn modelId="{83693816-D448-44D2-A963-6CB1D4F79A18}" type="presParOf" srcId="{B3838029-C5AE-4D09-974E-816E7A0A5BFE}" destId="{A0B3B946-85E3-494E-A7F4-1E8DFC319C09}" srcOrd="5" destOrd="0" presId="urn:microsoft.com/office/officeart/2005/8/layout/vList2"/>
    <dgm:cxn modelId="{D8392FF4-6D64-4CA6-8BC1-D0ED89C6827B}" type="presParOf" srcId="{B3838029-C5AE-4D09-974E-816E7A0A5BFE}" destId="{72969C3F-3F8D-4194-95B0-8ADEF5E89570}" srcOrd="6" destOrd="0" presId="urn:microsoft.com/office/officeart/2005/8/layout/vList2"/>
    <dgm:cxn modelId="{E2E65697-D515-4BAC-9764-CE36DB7209CA}" type="presParOf" srcId="{B3838029-C5AE-4D09-974E-816E7A0A5BFE}" destId="{B3BBE648-5124-45E9-8EFB-5F47BC3CF28F}" srcOrd="7" destOrd="0" presId="urn:microsoft.com/office/officeart/2005/8/layout/vList2"/>
    <dgm:cxn modelId="{FA4C26C1-F2C7-4DAB-9492-0B3DC3B0D88D}" type="presParOf" srcId="{B3838029-C5AE-4D09-974E-816E7A0A5BFE}" destId="{E1D1A8C9-0C5A-440C-99D5-6AA57236A5A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80302FA-64AC-46A0-9CDD-29BDD6FF933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ADDA41D-5DD8-4462-8347-E700EF6EAE5F}">
      <dgm:prSet/>
      <dgm:spPr/>
      <dgm:t>
        <a:bodyPr/>
        <a:lstStyle/>
        <a:p>
          <a:r>
            <a:rPr lang="pt-BR" dirty="0"/>
            <a:t>Entender a forma de Comunicação</a:t>
          </a:r>
          <a:endParaRPr lang="en-US" dirty="0"/>
        </a:p>
      </dgm:t>
    </dgm:pt>
    <dgm:pt modelId="{882FEFC2-9CB1-4615-A8E6-B7A703C00643}" type="parTrans" cxnId="{B083B0B0-8776-4CA9-B193-590606B9A2ED}">
      <dgm:prSet/>
      <dgm:spPr/>
      <dgm:t>
        <a:bodyPr/>
        <a:lstStyle/>
        <a:p>
          <a:endParaRPr lang="en-US"/>
        </a:p>
      </dgm:t>
    </dgm:pt>
    <dgm:pt modelId="{138F5741-6E2B-4811-B242-9FAC4E0A789D}" type="sibTrans" cxnId="{B083B0B0-8776-4CA9-B193-590606B9A2ED}">
      <dgm:prSet/>
      <dgm:spPr/>
      <dgm:t>
        <a:bodyPr/>
        <a:lstStyle/>
        <a:p>
          <a:endParaRPr lang="en-US"/>
        </a:p>
      </dgm:t>
    </dgm:pt>
    <dgm:pt modelId="{34634BF0-333B-4AB1-97F2-F5FE3CD9E8F8}">
      <dgm:prSet/>
      <dgm:spPr/>
      <dgm:t>
        <a:bodyPr/>
        <a:lstStyle/>
        <a:p>
          <a:r>
            <a:rPr lang="pt-BR" dirty="0"/>
            <a:t>Definir os processos assíncronos</a:t>
          </a:r>
          <a:endParaRPr lang="en-US" dirty="0"/>
        </a:p>
      </dgm:t>
    </dgm:pt>
    <dgm:pt modelId="{EF196138-31C9-4E54-AB91-A6F1A4BDEC55}" type="parTrans" cxnId="{D79D186C-6265-4A43-99B9-0EACCB8BCBB8}">
      <dgm:prSet/>
      <dgm:spPr/>
      <dgm:t>
        <a:bodyPr/>
        <a:lstStyle/>
        <a:p>
          <a:endParaRPr lang="en-US"/>
        </a:p>
      </dgm:t>
    </dgm:pt>
    <dgm:pt modelId="{DD51B8FB-96F8-4AA2-8C73-553FFBF57830}" type="sibTrans" cxnId="{D79D186C-6265-4A43-99B9-0EACCB8BCBB8}">
      <dgm:prSet/>
      <dgm:spPr/>
      <dgm:t>
        <a:bodyPr/>
        <a:lstStyle/>
        <a:p>
          <a:endParaRPr lang="en-US"/>
        </a:p>
      </dgm:t>
    </dgm:pt>
    <dgm:pt modelId="{FF3BC95B-62D9-4F1B-8050-E35FFE758F62}">
      <dgm:prSet/>
      <dgm:spPr/>
      <dgm:t>
        <a:bodyPr/>
        <a:lstStyle/>
        <a:p>
          <a:r>
            <a:rPr lang="pt-BR"/>
            <a:t>Definir os eventos</a:t>
          </a:r>
          <a:endParaRPr lang="en-US"/>
        </a:p>
      </dgm:t>
    </dgm:pt>
    <dgm:pt modelId="{31D43130-FEEB-45D1-8A1D-20F6AE397D4C}" type="parTrans" cxnId="{8C8D5DDF-2272-4D46-B605-A654EDD68FA8}">
      <dgm:prSet/>
      <dgm:spPr/>
      <dgm:t>
        <a:bodyPr/>
        <a:lstStyle/>
        <a:p>
          <a:endParaRPr lang="en-US"/>
        </a:p>
      </dgm:t>
    </dgm:pt>
    <dgm:pt modelId="{EADB814D-98BB-44AA-8781-6D42D636BA24}" type="sibTrans" cxnId="{8C8D5DDF-2272-4D46-B605-A654EDD68FA8}">
      <dgm:prSet/>
      <dgm:spPr/>
      <dgm:t>
        <a:bodyPr/>
        <a:lstStyle/>
        <a:p>
          <a:endParaRPr lang="en-US"/>
        </a:p>
      </dgm:t>
    </dgm:pt>
    <dgm:pt modelId="{7FE8E724-2A01-42D0-BD19-56EBF879FC24}">
      <dgm:prSet/>
      <dgm:spPr/>
      <dgm:t>
        <a:bodyPr/>
        <a:lstStyle/>
        <a:p>
          <a:r>
            <a:rPr lang="pt-BR" dirty="0"/>
            <a:t>Dar nomes aos eventos</a:t>
          </a:r>
          <a:endParaRPr lang="en-US" dirty="0"/>
        </a:p>
      </dgm:t>
    </dgm:pt>
    <dgm:pt modelId="{D6005338-2194-4536-B615-D8966F5AABD6}" type="parTrans" cxnId="{C5E236D0-46CE-42F9-870B-7DE3E9693BC7}">
      <dgm:prSet/>
      <dgm:spPr/>
      <dgm:t>
        <a:bodyPr/>
        <a:lstStyle/>
        <a:p>
          <a:endParaRPr lang="en-US"/>
        </a:p>
      </dgm:t>
    </dgm:pt>
    <dgm:pt modelId="{FE18FCC2-83F6-42F6-B2BF-5CFCE4FB57A9}" type="sibTrans" cxnId="{C5E236D0-46CE-42F9-870B-7DE3E9693BC7}">
      <dgm:prSet/>
      <dgm:spPr/>
      <dgm:t>
        <a:bodyPr/>
        <a:lstStyle/>
        <a:p>
          <a:endParaRPr lang="en-US"/>
        </a:p>
      </dgm:t>
    </dgm:pt>
    <dgm:pt modelId="{3CCB887D-8390-430C-9381-37076E5ACDDA}" type="pres">
      <dgm:prSet presAssocID="{A80302FA-64AC-46A0-9CDD-29BDD6FF9339}" presName="linear" presStyleCnt="0">
        <dgm:presLayoutVars>
          <dgm:animLvl val="lvl"/>
          <dgm:resizeHandles val="exact"/>
        </dgm:presLayoutVars>
      </dgm:prSet>
      <dgm:spPr/>
    </dgm:pt>
    <dgm:pt modelId="{F3588EC7-E08B-4CBA-B70A-A4E5DAA197BC}" type="pres">
      <dgm:prSet presAssocID="{CADDA41D-5DD8-4462-8347-E700EF6EAE5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692D370-388A-485A-9EEC-4402D11A23B5}" type="pres">
      <dgm:prSet presAssocID="{138F5741-6E2B-4811-B242-9FAC4E0A789D}" presName="spacer" presStyleCnt="0"/>
      <dgm:spPr/>
    </dgm:pt>
    <dgm:pt modelId="{0486E852-8921-4155-8524-877BEB4504A5}" type="pres">
      <dgm:prSet presAssocID="{34634BF0-333B-4AB1-97F2-F5FE3CD9E8F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B5A8383-E1C3-4551-8FDA-887FE34ABFF0}" type="pres">
      <dgm:prSet presAssocID="{DD51B8FB-96F8-4AA2-8C73-553FFBF57830}" presName="spacer" presStyleCnt="0"/>
      <dgm:spPr/>
    </dgm:pt>
    <dgm:pt modelId="{AE97DE1D-5492-4F3D-A6AF-3D8F1594411E}" type="pres">
      <dgm:prSet presAssocID="{FF3BC95B-62D9-4F1B-8050-E35FFE758F6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88A5970-34AC-4E1C-95F2-C29FEA1401D9}" type="pres">
      <dgm:prSet presAssocID="{EADB814D-98BB-44AA-8781-6D42D636BA24}" presName="spacer" presStyleCnt="0"/>
      <dgm:spPr/>
    </dgm:pt>
    <dgm:pt modelId="{78FDFC08-4904-4674-A144-04DD1801FBBC}" type="pres">
      <dgm:prSet presAssocID="{7FE8E724-2A01-42D0-BD19-56EBF879FC2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79D186C-6265-4A43-99B9-0EACCB8BCBB8}" srcId="{A80302FA-64AC-46A0-9CDD-29BDD6FF9339}" destId="{34634BF0-333B-4AB1-97F2-F5FE3CD9E8F8}" srcOrd="1" destOrd="0" parTransId="{EF196138-31C9-4E54-AB91-A6F1A4BDEC55}" sibTransId="{DD51B8FB-96F8-4AA2-8C73-553FFBF57830}"/>
    <dgm:cxn modelId="{E974ACA2-8FEB-4227-96D5-1D7146824918}" type="presOf" srcId="{7FE8E724-2A01-42D0-BD19-56EBF879FC24}" destId="{78FDFC08-4904-4674-A144-04DD1801FBBC}" srcOrd="0" destOrd="0" presId="urn:microsoft.com/office/officeart/2005/8/layout/vList2"/>
    <dgm:cxn modelId="{DE00E2A4-EC22-4988-929B-FDA596DBA8A7}" type="presOf" srcId="{A80302FA-64AC-46A0-9CDD-29BDD6FF9339}" destId="{3CCB887D-8390-430C-9381-37076E5ACDDA}" srcOrd="0" destOrd="0" presId="urn:microsoft.com/office/officeart/2005/8/layout/vList2"/>
    <dgm:cxn modelId="{B083B0B0-8776-4CA9-B193-590606B9A2ED}" srcId="{A80302FA-64AC-46A0-9CDD-29BDD6FF9339}" destId="{CADDA41D-5DD8-4462-8347-E700EF6EAE5F}" srcOrd="0" destOrd="0" parTransId="{882FEFC2-9CB1-4615-A8E6-B7A703C00643}" sibTransId="{138F5741-6E2B-4811-B242-9FAC4E0A789D}"/>
    <dgm:cxn modelId="{2B0921B1-479A-4673-8CA5-41F4676A7543}" type="presOf" srcId="{CADDA41D-5DD8-4462-8347-E700EF6EAE5F}" destId="{F3588EC7-E08B-4CBA-B70A-A4E5DAA197BC}" srcOrd="0" destOrd="0" presId="urn:microsoft.com/office/officeart/2005/8/layout/vList2"/>
    <dgm:cxn modelId="{C5E236D0-46CE-42F9-870B-7DE3E9693BC7}" srcId="{A80302FA-64AC-46A0-9CDD-29BDD6FF9339}" destId="{7FE8E724-2A01-42D0-BD19-56EBF879FC24}" srcOrd="3" destOrd="0" parTransId="{D6005338-2194-4536-B615-D8966F5AABD6}" sibTransId="{FE18FCC2-83F6-42F6-B2BF-5CFCE4FB57A9}"/>
    <dgm:cxn modelId="{8C8D5DDF-2272-4D46-B605-A654EDD68FA8}" srcId="{A80302FA-64AC-46A0-9CDD-29BDD6FF9339}" destId="{FF3BC95B-62D9-4F1B-8050-E35FFE758F62}" srcOrd="2" destOrd="0" parTransId="{31D43130-FEEB-45D1-8A1D-20F6AE397D4C}" sibTransId="{EADB814D-98BB-44AA-8781-6D42D636BA24}"/>
    <dgm:cxn modelId="{962D93F1-240A-4B17-96A9-C0DBDE3D6D18}" type="presOf" srcId="{34634BF0-333B-4AB1-97F2-F5FE3CD9E8F8}" destId="{0486E852-8921-4155-8524-877BEB4504A5}" srcOrd="0" destOrd="0" presId="urn:microsoft.com/office/officeart/2005/8/layout/vList2"/>
    <dgm:cxn modelId="{D51ADDF2-933F-4D6C-927A-969253E238AF}" type="presOf" srcId="{FF3BC95B-62D9-4F1B-8050-E35FFE758F62}" destId="{AE97DE1D-5492-4F3D-A6AF-3D8F1594411E}" srcOrd="0" destOrd="0" presId="urn:microsoft.com/office/officeart/2005/8/layout/vList2"/>
    <dgm:cxn modelId="{370BD05E-6E13-4320-9599-71395AAD78A5}" type="presParOf" srcId="{3CCB887D-8390-430C-9381-37076E5ACDDA}" destId="{F3588EC7-E08B-4CBA-B70A-A4E5DAA197BC}" srcOrd="0" destOrd="0" presId="urn:microsoft.com/office/officeart/2005/8/layout/vList2"/>
    <dgm:cxn modelId="{C63F537A-424B-40F2-811D-D9E99A270FB5}" type="presParOf" srcId="{3CCB887D-8390-430C-9381-37076E5ACDDA}" destId="{E692D370-388A-485A-9EEC-4402D11A23B5}" srcOrd="1" destOrd="0" presId="urn:microsoft.com/office/officeart/2005/8/layout/vList2"/>
    <dgm:cxn modelId="{35241FFE-8BA0-4C8A-B864-66E0342198A6}" type="presParOf" srcId="{3CCB887D-8390-430C-9381-37076E5ACDDA}" destId="{0486E852-8921-4155-8524-877BEB4504A5}" srcOrd="2" destOrd="0" presId="urn:microsoft.com/office/officeart/2005/8/layout/vList2"/>
    <dgm:cxn modelId="{1DFBA397-BD29-4E00-88CB-6A0B7508E66D}" type="presParOf" srcId="{3CCB887D-8390-430C-9381-37076E5ACDDA}" destId="{BB5A8383-E1C3-4551-8FDA-887FE34ABFF0}" srcOrd="3" destOrd="0" presId="urn:microsoft.com/office/officeart/2005/8/layout/vList2"/>
    <dgm:cxn modelId="{0940A4A0-0CBE-4D67-8B9D-9DB892257AE5}" type="presParOf" srcId="{3CCB887D-8390-430C-9381-37076E5ACDDA}" destId="{AE97DE1D-5492-4F3D-A6AF-3D8F1594411E}" srcOrd="4" destOrd="0" presId="urn:microsoft.com/office/officeart/2005/8/layout/vList2"/>
    <dgm:cxn modelId="{23CA4FBD-316C-4E32-9D6B-D543244D9DBD}" type="presParOf" srcId="{3CCB887D-8390-430C-9381-37076E5ACDDA}" destId="{C88A5970-34AC-4E1C-95F2-C29FEA1401D9}" srcOrd="5" destOrd="0" presId="urn:microsoft.com/office/officeart/2005/8/layout/vList2"/>
    <dgm:cxn modelId="{E9CAB4D9-BA30-4BF5-8837-F7B31B3847E2}" type="presParOf" srcId="{3CCB887D-8390-430C-9381-37076E5ACDDA}" destId="{78FDFC08-4904-4674-A144-04DD1801FBB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6042D1D-913C-4950-BDDF-C76623D8998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72D4BFB-B69B-40BF-8B44-B22CD2999C1E}">
      <dgm:prSet/>
      <dgm:spPr/>
      <dgm:t>
        <a:bodyPr/>
        <a:lstStyle/>
        <a:p>
          <a:r>
            <a:rPr lang="pt-BR"/>
            <a:t>Cada evento deve ter seu nome e Schema bem definido</a:t>
          </a:r>
          <a:endParaRPr lang="en-US"/>
        </a:p>
      </dgm:t>
    </dgm:pt>
    <dgm:pt modelId="{8563D072-F685-464D-895B-AC9AD965154E}" type="parTrans" cxnId="{44DF54BD-F48B-441E-9966-B6184C1F873B}">
      <dgm:prSet/>
      <dgm:spPr/>
      <dgm:t>
        <a:bodyPr/>
        <a:lstStyle/>
        <a:p>
          <a:endParaRPr lang="en-US"/>
        </a:p>
      </dgm:t>
    </dgm:pt>
    <dgm:pt modelId="{5EB1CF87-09B3-4350-8140-83152D76D3BB}" type="sibTrans" cxnId="{44DF54BD-F48B-441E-9966-B6184C1F873B}">
      <dgm:prSet/>
      <dgm:spPr/>
      <dgm:t>
        <a:bodyPr/>
        <a:lstStyle/>
        <a:p>
          <a:endParaRPr lang="en-US"/>
        </a:p>
      </dgm:t>
    </dgm:pt>
    <dgm:pt modelId="{DCE31C6F-49DF-495C-80D7-4F1826101AAA}">
      <dgm:prSet/>
      <dgm:spPr/>
      <dgm:t>
        <a:bodyPr/>
        <a:lstStyle/>
        <a:p>
          <a:r>
            <a:rPr lang="pt-BR"/>
            <a:t>Times devem conhecer o nome e Schema</a:t>
          </a:r>
          <a:endParaRPr lang="en-US"/>
        </a:p>
      </dgm:t>
    </dgm:pt>
    <dgm:pt modelId="{1D6A51E8-A6F1-4EDF-AC73-9C7107702F3A}" type="parTrans" cxnId="{107B4FF8-6200-47B9-A24C-A7BD66D1C41F}">
      <dgm:prSet/>
      <dgm:spPr/>
      <dgm:t>
        <a:bodyPr/>
        <a:lstStyle/>
        <a:p>
          <a:endParaRPr lang="en-US"/>
        </a:p>
      </dgm:t>
    </dgm:pt>
    <dgm:pt modelId="{BD0EADED-134C-4777-9A9B-E43C488301B2}" type="sibTrans" cxnId="{107B4FF8-6200-47B9-A24C-A7BD66D1C41F}">
      <dgm:prSet/>
      <dgm:spPr/>
      <dgm:t>
        <a:bodyPr/>
        <a:lstStyle/>
        <a:p>
          <a:endParaRPr lang="en-US"/>
        </a:p>
      </dgm:t>
    </dgm:pt>
    <dgm:pt modelId="{8F7B4596-4356-44E7-A873-69994FB6B7C0}">
      <dgm:prSet/>
      <dgm:spPr/>
      <dgm:t>
        <a:bodyPr/>
        <a:lstStyle/>
        <a:p>
          <a:r>
            <a:rPr lang="pt-BR"/>
            <a:t>Nomes devem ser bem descritivos</a:t>
          </a:r>
          <a:endParaRPr lang="en-US"/>
        </a:p>
      </dgm:t>
    </dgm:pt>
    <dgm:pt modelId="{2B368108-2830-4B36-9CA7-060A14F62A09}" type="parTrans" cxnId="{2449F7FA-B9FE-4C53-9822-B0AD87D2DF4A}">
      <dgm:prSet/>
      <dgm:spPr/>
      <dgm:t>
        <a:bodyPr/>
        <a:lstStyle/>
        <a:p>
          <a:endParaRPr lang="en-US"/>
        </a:p>
      </dgm:t>
    </dgm:pt>
    <dgm:pt modelId="{6DB83960-E22B-4A4A-B5BD-DD1DAE2BBCC7}" type="sibTrans" cxnId="{2449F7FA-B9FE-4C53-9822-B0AD87D2DF4A}">
      <dgm:prSet/>
      <dgm:spPr/>
      <dgm:t>
        <a:bodyPr/>
        <a:lstStyle/>
        <a:p>
          <a:endParaRPr lang="en-US"/>
        </a:p>
      </dgm:t>
    </dgm:pt>
    <dgm:pt modelId="{F9A1C19D-97C6-49E7-A58A-CBD9F113DF7F}">
      <dgm:prSet/>
      <dgm:spPr/>
      <dgm:t>
        <a:bodyPr/>
        <a:lstStyle/>
        <a:p>
          <a:r>
            <a:rPr lang="pt-BR"/>
            <a:t>UsuarioCriado</a:t>
          </a:r>
          <a:endParaRPr lang="en-US"/>
        </a:p>
      </dgm:t>
    </dgm:pt>
    <dgm:pt modelId="{9B1E150E-9DC2-40EE-8205-556F557BA4A8}" type="parTrans" cxnId="{87A95995-B9B5-4738-A13A-EC8A7114EA91}">
      <dgm:prSet/>
      <dgm:spPr/>
      <dgm:t>
        <a:bodyPr/>
        <a:lstStyle/>
        <a:p>
          <a:endParaRPr lang="en-US"/>
        </a:p>
      </dgm:t>
    </dgm:pt>
    <dgm:pt modelId="{0AD38752-F0D9-4940-9857-3C188840CCBC}" type="sibTrans" cxnId="{87A95995-B9B5-4738-A13A-EC8A7114EA91}">
      <dgm:prSet/>
      <dgm:spPr/>
      <dgm:t>
        <a:bodyPr/>
        <a:lstStyle/>
        <a:p>
          <a:endParaRPr lang="en-US"/>
        </a:p>
      </dgm:t>
    </dgm:pt>
    <dgm:pt modelId="{2DE6BF15-0490-464D-A54D-243299711B7F}">
      <dgm:prSet/>
      <dgm:spPr/>
      <dgm:t>
        <a:bodyPr/>
        <a:lstStyle/>
        <a:p>
          <a:r>
            <a:rPr lang="pt-BR"/>
            <a:t>UsuarioAlterado</a:t>
          </a:r>
          <a:endParaRPr lang="en-US"/>
        </a:p>
      </dgm:t>
    </dgm:pt>
    <dgm:pt modelId="{E8403283-466F-4A61-AEDD-CF4E76D3DB27}" type="parTrans" cxnId="{AC6DCE01-F173-4494-8846-F2BD946F2CE3}">
      <dgm:prSet/>
      <dgm:spPr/>
      <dgm:t>
        <a:bodyPr/>
        <a:lstStyle/>
        <a:p>
          <a:endParaRPr lang="en-US"/>
        </a:p>
      </dgm:t>
    </dgm:pt>
    <dgm:pt modelId="{77D08801-4E0F-4518-89D5-B212E6A65AAB}" type="sibTrans" cxnId="{AC6DCE01-F173-4494-8846-F2BD946F2CE3}">
      <dgm:prSet/>
      <dgm:spPr/>
      <dgm:t>
        <a:bodyPr/>
        <a:lstStyle/>
        <a:p>
          <a:endParaRPr lang="en-US"/>
        </a:p>
      </dgm:t>
    </dgm:pt>
    <dgm:pt modelId="{4CB7F69B-87A7-4286-AF71-F25F820B8DA9}">
      <dgm:prSet/>
      <dgm:spPr/>
      <dgm:t>
        <a:bodyPr/>
        <a:lstStyle/>
        <a:p>
          <a:r>
            <a:rPr lang="pt-BR"/>
            <a:t>FecharCarrinho</a:t>
          </a:r>
          <a:endParaRPr lang="en-US"/>
        </a:p>
      </dgm:t>
    </dgm:pt>
    <dgm:pt modelId="{76BBC4F7-9792-4A70-ADB6-93C3114D138A}" type="parTrans" cxnId="{18741B98-5EB5-4057-9DC5-E79BB83EEEF2}">
      <dgm:prSet/>
      <dgm:spPr/>
      <dgm:t>
        <a:bodyPr/>
        <a:lstStyle/>
        <a:p>
          <a:endParaRPr lang="en-US"/>
        </a:p>
      </dgm:t>
    </dgm:pt>
    <dgm:pt modelId="{2F4E043D-4B4B-4BD8-B663-0536CDF70F3A}" type="sibTrans" cxnId="{18741B98-5EB5-4057-9DC5-E79BB83EEEF2}">
      <dgm:prSet/>
      <dgm:spPr/>
      <dgm:t>
        <a:bodyPr/>
        <a:lstStyle/>
        <a:p>
          <a:endParaRPr lang="en-US"/>
        </a:p>
      </dgm:t>
    </dgm:pt>
    <dgm:pt modelId="{C92682D9-18BC-465C-9B0B-CD647EE5151E}">
      <dgm:prSet/>
      <dgm:spPr/>
      <dgm:t>
        <a:bodyPr/>
        <a:lstStyle/>
        <a:p>
          <a:r>
            <a:rPr lang="pt-BR"/>
            <a:t>AdicionarProdutor</a:t>
          </a:r>
          <a:endParaRPr lang="en-US"/>
        </a:p>
      </dgm:t>
    </dgm:pt>
    <dgm:pt modelId="{0E0B2A1C-139A-4DF2-BED4-E83807D97F4D}" type="parTrans" cxnId="{F0CC4D80-DAD2-4EF8-8122-3FD1BA0B2140}">
      <dgm:prSet/>
      <dgm:spPr/>
      <dgm:t>
        <a:bodyPr/>
        <a:lstStyle/>
        <a:p>
          <a:endParaRPr lang="en-US"/>
        </a:p>
      </dgm:t>
    </dgm:pt>
    <dgm:pt modelId="{5F19AB07-58CF-4BB3-BE51-260781C69DED}" type="sibTrans" cxnId="{F0CC4D80-DAD2-4EF8-8122-3FD1BA0B2140}">
      <dgm:prSet/>
      <dgm:spPr/>
      <dgm:t>
        <a:bodyPr/>
        <a:lstStyle/>
        <a:p>
          <a:endParaRPr lang="en-US"/>
        </a:p>
      </dgm:t>
    </dgm:pt>
    <dgm:pt modelId="{3B695925-45EF-41D9-8135-DCEBCD0FD33E}" type="pres">
      <dgm:prSet presAssocID="{56042D1D-913C-4950-BDDF-C76623D8998C}" presName="root" presStyleCnt="0">
        <dgm:presLayoutVars>
          <dgm:dir/>
          <dgm:resizeHandles val="exact"/>
        </dgm:presLayoutVars>
      </dgm:prSet>
      <dgm:spPr/>
    </dgm:pt>
    <dgm:pt modelId="{8538D786-0BB3-41E3-875A-DA81E70F43F3}" type="pres">
      <dgm:prSet presAssocID="{272D4BFB-B69B-40BF-8B44-B22CD2999C1E}" presName="compNode" presStyleCnt="0"/>
      <dgm:spPr/>
    </dgm:pt>
    <dgm:pt modelId="{00A0D888-952B-437E-AAFF-817DA8B4B56E}" type="pres">
      <dgm:prSet presAssocID="{272D4BFB-B69B-40BF-8B44-B22CD2999C1E}" presName="bgRect" presStyleLbl="bgShp" presStyleIdx="0" presStyleCnt="3"/>
      <dgm:spPr/>
    </dgm:pt>
    <dgm:pt modelId="{7DD83DC0-2C67-4C88-96EA-2E6E00C099A5}" type="pres">
      <dgm:prSet presAssocID="{272D4BFB-B69B-40BF-8B44-B22CD2999C1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seleção"/>
        </a:ext>
      </dgm:extLst>
    </dgm:pt>
    <dgm:pt modelId="{9A1FBF26-43AA-4612-B6C0-4EA4FFD19BA6}" type="pres">
      <dgm:prSet presAssocID="{272D4BFB-B69B-40BF-8B44-B22CD2999C1E}" presName="spaceRect" presStyleCnt="0"/>
      <dgm:spPr/>
    </dgm:pt>
    <dgm:pt modelId="{A09F8F71-09F2-4826-83F9-012CADAA53D1}" type="pres">
      <dgm:prSet presAssocID="{272D4BFB-B69B-40BF-8B44-B22CD2999C1E}" presName="parTx" presStyleLbl="revTx" presStyleIdx="0" presStyleCnt="4">
        <dgm:presLayoutVars>
          <dgm:chMax val="0"/>
          <dgm:chPref val="0"/>
        </dgm:presLayoutVars>
      </dgm:prSet>
      <dgm:spPr/>
    </dgm:pt>
    <dgm:pt modelId="{ED7C4B69-F30C-44DC-89EB-83F0486B6419}" type="pres">
      <dgm:prSet presAssocID="{5EB1CF87-09B3-4350-8140-83152D76D3BB}" presName="sibTrans" presStyleCnt="0"/>
      <dgm:spPr/>
    </dgm:pt>
    <dgm:pt modelId="{314CBE67-776B-4BCE-BA77-3E742194566F}" type="pres">
      <dgm:prSet presAssocID="{DCE31C6F-49DF-495C-80D7-4F1826101AAA}" presName="compNode" presStyleCnt="0"/>
      <dgm:spPr/>
    </dgm:pt>
    <dgm:pt modelId="{5D3CA6CE-28BD-4D15-B1FC-98AFABAEA6CE}" type="pres">
      <dgm:prSet presAssocID="{DCE31C6F-49DF-495C-80D7-4F1826101AAA}" presName="bgRect" presStyleLbl="bgShp" presStyleIdx="1" presStyleCnt="3"/>
      <dgm:spPr/>
    </dgm:pt>
    <dgm:pt modelId="{2733B61F-2B2A-49D8-8322-82804C78A9D1}" type="pres">
      <dgm:prSet presAssocID="{DCE31C6F-49DF-495C-80D7-4F1826101AA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uário"/>
        </a:ext>
      </dgm:extLst>
    </dgm:pt>
    <dgm:pt modelId="{2EF27E2A-68B6-48D1-AFB7-CCF284E76734}" type="pres">
      <dgm:prSet presAssocID="{DCE31C6F-49DF-495C-80D7-4F1826101AAA}" presName="spaceRect" presStyleCnt="0"/>
      <dgm:spPr/>
    </dgm:pt>
    <dgm:pt modelId="{38C93867-7843-49D6-B7F0-B03B79B4259D}" type="pres">
      <dgm:prSet presAssocID="{DCE31C6F-49DF-495C-80D7-4F1826101AAA}" presName="parTx" presStyleLbl="revTx" presStyleIdx="1" presStyleCnt="4">
        <dgm:presLayoutVars>
          <dgm:chMax val="0"/>
          <dgm:chPref val="0"/>
        </dgm:presLayoutVars>
      </dgm:prSet>
      <dgm:spPr/>
    </dgm:pt>
    <dgm:pt modelId="{40F9C0B1-8D2D-473A-822D-4D0B731ED153}" type="pres">
      <dgm:prSet presAssocID="{BD0EADED-134C-4777-9A9B-E43C488301B2}" presName="sibTrans" presStyleCnt="0"/>
      <dgm:spPr/>
    </dgm:pt>
    <dgm:pt modelId="{DA8962F5-51FD-429F-B12C-8228ADB7833C}" type="pres">
      <dgm:prSet presAssocID="{8F7B4596-4356-44E7-A873-69994FB6B7C0}" presName="compNode" presStyleCnt="0"/>
      <dgm:spPr/>
    </dgm:pt>
    <dgm:pt modelId="{CDB6C179-E484-4EAA-90E8-AD9C6D70DEB6}" type="pres">
      <dgm:prSet presAssocID="{8F7B4596-4356-44E7-A873-69994FB6B7C0}" presName="bgRect" presStyleLbl="bgShp" presStyleIdx="2" presStyleCnt="3"/>
      <dgm:spPr/>
    </dgm:pt>
    <dgm:pt modelId="{333A7F1D-BD3A-456E-A92A-AE11E3CD418C}" type="pres">
      <dgm:prSet presAssocID="{8F7B4596-4356-44E7-A873-69994FB6B7C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83A6F780-0253-412B-82C3-A6E3909A24A7}" type="pres">
      <dgm:prSet presAssocID="{8F7B4596-4356-44E7-A873-69994FB6B7C0}" presName="spaceRect" presStyleCnt="0"/>
      <dgm:spPr/>
    </dgm:pt>
    <dgm:pt modelId="{AC4946A9-31E2-4DF8-9ABF-FB9FE42C3B92}" type="pres">
      <dgm:prSet presAssocID="{8F7B4596-4356-44E7-A873-69994FB6B7C0}" presName="parTx" presStyleLbl="revTx" presStyleIdx="2" presStyleCnt="4">
        <dgm:presLayoutVars>
          <dgm:chMax val="0"/>
          <dgm:chPref val="0"/>
        </dgm:presLayoutVars>
      </dgm:prSet>
      <dgm:spPr/>
    </dgm:pt>
    <dgm:pt modelId="{BCD1888F-9082-479E-BAD4-5D2D0A880906}" type="pres">
      <dgm:prSet presAssocID="{8F7B4596-4356-44E7-A873-69994FB6B7C0}" presName="desTx" presStyleLbl="revTx" presStyleIdx="3" presStyleCnt="4">
        <dgm:presLayoutVars/>
      </dgm:prSet>
      <dgm:spPr/>
    </dgm:pt>
  </dgm:ptLst>
  <dgm:cxnLst>
    <dgm:cxn modelId="{AC6DCE01-F173-4494-8846-F2BD946F2CE3}" srcId="{8F7B4596-4356-44E7-A873-69994FB6B7C0}" destId="{2DE6BF15-0490-464D-A54D-243299711B7F}" srcOrd="1" destOrd="0" parTransId="{E8403283-466F-4A61-AEDD-CF4E76D3DB27}" sibTransId="{77D08801-4E0F-4518-89D5-B212E6A65AAB}"/>
    <dgm:cxn modelId="{45E4AC17-C83E-4694-AE3C-09CA16FD0AE0}" type="presOf" srcId="{C92682D9-18BC-465C-9B0B-CD647EE5151E}" destId="{BCD1888F-9082-479E-BAD4-5D2D0A880906}" srcOrd="0" destOrd="3" presId="urn:microsoft.com/office/officeart/2018/2/layout/IconVerticalSolidList"/>
    <dgm:cxn modelId="{75AC6F6F-071A-4882-906D-1C19179BA19B}" type="presOf" srcId="{56042D1D-913C-4950-BDDF-C76623D8998C}" destId="{3B695925-45EF-41D9-8135-DCEBCD0FD33E}" srcOrd="0" destOrd="0" presId="urn:microsoft.com/office/officeart/2018/2/layout/IconVerticalSolidList"/>
    <dgm:cxn modelId="{F0CC4D80-DAD2-4EF8-8122-3FD1BA0B2140}" srcId="{8F7B4596-4356-44E7-A873-69994FB6B7C0}" destId="{C92682D9-18BC-465C-9B0B-CD647EE5151E}" srcOrd="3" destOrd="0" parTransId="{0E0B2A1C-139A-4DF2-BED4-E83807D97F4D}" sibTransId="{5F19AB07-58CF-4BB3-BE51-260781C69DED}"/>
    <dgm:cxn modelId="{DD70FD82-E524-421F-A256-E1ED20C74AC4}" type="presOf" srcId="{272D4BFB-B69B-40BF-8B44-B22CD2999C1E}" destId="{A09F8F71-09F2-4826-83F9-012CADAA53D1}" srcOrd="0" destOrd="0" presId="urn:microsoft.com/office/officeart/2018/2/layout/IconVerticalSolidList"/>
    <dgm:cxn modelId="{87A95995-B9B5-4738-A13A-EC8A7114EA91}" srcId="{8F7B4596-4356-44E7-A873-69994FB6B7C0}" destId="{F9A1C19D-97C6-49E7-A58A-CBD9F113DF7F}" srcOrd="0" destOrd="0" parTransId="{9B1E150E-9DC2-40EE-8205-556F557BA4A8}" sibTransId="{0AD38752-F0D9-4940-9857-3C188840CCBC}"/>
    <dgm:cxn modelId="{BF5B2E97-8F21-4869-821D-69FFAA37116F}" type="presOf" srcId="{2DE6BF15-0490-464D-A54D-243299711B7F}" destId="{BCD1888F-9082-479E-BAD4-5D2D0A880906}" srcOrd="0" destOrd="1" presId="urn:microsoft.com/office/officeart/2018/2/layout/IconVerticalSolidList"/>
    <dgm:cxn modelId="{18741B98-5EB5-4057-9DC5-E79BB83EEEF2}" srcId="{8F7B4596-4356-44E7-A873-69994FB6B7C0}" destId="{4CB7F69B-87A7-4286-AF71-F25F820B8DA9}" srcOrd="2" destOrd="0" parTransId="{76BBC4F7-9792-4A70-ADB6-93C3114D138A}" sibTransId="{2F4E043D-4B4B-4BD8-B663-0536CDF70F3A}"/>
    <dgm:cxn modelId="{CDE2A3B0-6ECB-4672-9F42-8F1097551930}" type="presOf" srcId="{8F7B4596-4356-44E7-A873-69994FB6B7C0}" destId="{AC4946A9-31E2-4DF8-9ABF-FB9FE42C3B92}" srcOrd="0" destOrd="0" presId="urn:microsoft.com/office/officeart/2018/2/layout/IconVerticalSolidList"/>
    <dgm:cxn modelId="{3964D0B6-D47A-4031-8BF9-04F05C1822BD}" type="presOf" srcId="{DCE31C6F-49DF-495C-80D7-4F1826101AAA}" destId="{38C93867-7843-49D6-B7F0-B03B79B4259D}" srcOrd="0" destOrd="0" presId="urn:microsoft.com/office/officeart/2018/2/layout/IconVerticalSolidList"/>
    <dgm:cxn modelId="{44DF54BD-F48B-441E-9966-B6184C1F873B}" srcId="{56042D1D-913C-4950-BDDF-C76623D8998C}" destId="{272D4BFB-B69B-40BF-8B44-B22CD2999C1E}" srcOrd="0" destOrd="0" parTransId="{8563D072-F685-464D-895B-AC9AD965154E}" sibTransId="{5EB1CF87-09B3-4350-8140-83152D76D3BB}"/>
    <dgm:cxn modelId="{551A56E6-2A45-423C-A352-B874F81F2941}" type="presOf" srcId="{4CB7F69B-87A7-4286-AF71-F25F820B8DA9}" destId="{BCD1888F-9082-479E-BAD4-5D2D0A880906}" srcOrd="0" destOrd="2" presId="urn:microsoft.com/office/officeart/2018/2/layout/IconVerticalSolidList"/>
    <dgm:cxn modelId="{9F4216F0-9E71-4273-8D03-27B06533D6BE}" type="presOf" srcId="{F9A1C19D-97C6-49E7-A58A-CBD9F113DF7F}" destId="{BCD1888F-9082-479E-BAD4-5D2D0A880906}" srcOrd="0" destOrd="0" presId="urn:microsoft.com/office/officeart/2018/2/layout/IconVerticalSolidList"/>
    <dgm:cxn modelId="{107B4FF8-6200-47B9-A24C-A7BD66D1C41F}" srcId="{56042D1D-913C-4950-BDDF-C76623D8998C}" destId="{DCE31C6F-49DF-495C-80D7-4F1826101AAA}" srcOrd="1" destOrd="0" parTransId="{1D6A51E8-A6F1-4EDF-AC73-9C7107702F3A}" sibTransId="{BD0EADED-134C-4777-9A9B-E43C488301B2}"/>
    <dgm:cxn modelId="{2449F7FA-B9FE-4C53-9822-B0AD87D2DF4A}" srcId="{56042D1D-913C-4950-BDDF-C76623D8998C}" destId="{8F7B4596-4356-44E7-A873-69994FB6B7C0}" srcOrd="2" destOrd="0" parTransId="{2B368108-2830-4B36-9CA7-060A14F62A09}" sibTransId="{6DB83960-E22B-4A4A-B5BD-DD1DAE2BBCC7}"/>
    <dgm:cxn modelId="{35F116DE-BA4B-4ABC-85E8-7084423C0811}" type="presParOf" srcId="{3B695925-45EF-41D9-8135-DCEBCD0FD33E}" destId="{8538D786-0BB3-41E3-875A-DA81E70F43F3}" srcOrd="0" destOrd="0" presId="urn:microsoft.com/office/officeart/2018/2/layout/IconVerticalSolidList"/>
    <dgm:cxn modelId="{E9256E3B-4537-44FB-9566-5E4AA10F2FC4}" type="presParOf" srcId="{8538D786-0BB3-41E3-875A-DA81E70F43F3}" destId="{00A0D888-952B-437E-AAFF-817DA8B4B56E}" srcOrd="0" destOrd="0" presId="urn:microsoft.com/office/officeart/2018/2/layout/IconVerticalSolidList"/>
    <dgm:cxn modelId="{E754C9CA-696A-40CC-81F6-8DAD092D44F8}" type="presParOf" srcId="{8538D786-0BB3-41E3-875A-DA81E70F43F3}" destId="{7DD83DC0-2C67-4C88-96EA-2E6E00C099A5}" srcOrd="1" destOrd="0" presId="urn:microsoft.com/office/officeart/2018/2/layout/IconVerticalSolidList"/>
    <dgm:cxn modelId="{69ADFB81-CCE6-426D-BCEC-E8EA3772650A}" type="presParOf" srcId="{8538D786-0BB3-41E3-875A-DA81E70F43F3}" destId="{9A1FBF26-43AA-4612-B6C0-4EA4FFD19BA6}" srcOrd="2" destOrd="0" presId="urn:microsoft.com/office/officeart/2018/2/layout/IconVerticalSolidList"/>
    <dgm:cxn modelId="{19738080-3F6A-4670-9293-EA6095E59356}" type="presParOf" srcId="{8538D786-0BB3-41E3-875A-DA81E70F43F3}" destId="{A09F8F71-09F2-4826-83F9-012CADAA53D1}" srcOrd="3" destOrd="0" presId="urn:microsoft.com/office/officeart/2018/2/layout/IconVerticalSolidList"/>
    <dgm:cxn modelId="{423CF78E-FCBB-4441-B5F1-2CDD17E51C4F}" type="presParOf" srcId="{3B695925-45EF-41D9-8135-DCEBCD0FD33E}" destId="{ED7C4B69-F30C-44DC-89EB-83F0486B6419}" srcOrd="1" destOrd="0" presId="urn:microsoft.com/office/officeart/2018/2/layout/IconVerticalSolidList"/>
    <dgm:cxn modelId="{E2B756C9-7787-4919-8F25-2DCCC877FE0E}" type="presParOf" srcId="{3B695925-45EF-41D9-8135-DCEBCD0FD33E}" destId="{314CBE67-776B-4BCE-BA77-3E742194566F}" srcOrd="2" destOrd="0" presId="urn:microsoft.com/office/officeart/2018/2/layout/IconVerticalSolidList"/>
    <dgm:cxn modelId="{265F6793-F2B1-4192-A9FB-972A0CC02FF0}" type="presParOf" srcId="{314CBE67-776B-4BCE-BA77-3E742194566F}" destId="{5D3CA6CE-28BD-4D15-B1FC-98AFABAEA6CE}" srcOrd="0" destOrd="0" presId="urn:microsoft.com/office/officeart/2018/2/layout/IconVerticalSolidList"/>
    <dgm:cxn modelId="{01B786E4-8666-470A-B523-F8A5867FDE62}" type="presParOf" srcId="{314CBE67-776B-4BCE-BA77-3E742194566F}" destId="{2733B61F-2B2A-49D8-8322-82804C78A9D1}" srcOrd="1" destOrd="0" presId="urn:microsoft.com/office/officeart/2018/2/layout/IconVerticalSolidList"/>
    <dgm:cxn modelId="{F51F3DB5-AF2F-447B-980E-F084A8FF033D}" type="presParOf" srcId="{314CBE67-776B-4BCE-BA77-3E742194566F}" destId="{2EF27E2A-68B6-48D1-AFB7-CCF284E76734}" srcOrd="2" destOrd="0" presId="urn:microsoft.com/office/officeart/2018/2/layout/IconVerticalSolidList"/>
    <dgm:cxn modelId="{32B087C1-365D-4AA4-86BA-8405269AD376}" type="presParOf" srcId="{314CBE67-776B-4BCE-BA77-3E742194566F}" destId="{38C93867-7843-49D6-B7F0-B03B79B4259D}" srcOrd="3" destOrd="0" presId="urn:microsoft.com/office/officeart/2018/2/layout/IconVerticalSolidList"/>
    <dgm:cxn modelId="{EF586585-4FB1-4FCB-B5E2-99F2695CAC23}" type="presParOf" srcId="{3B695925-45EF-41D9-8135-DCEBCD0FD33E}" destId="{40F9C0B1-8D2D-473A-822D-4D0B731ED153}" srcOrd="3" destOrd="0" presId="urn:microsoft.com/office/officeart/2018/2/layout/IconVerticalSolidList"/>
    <dgm:cxn modelId="{40CB0A9A-A704-42AE-8D1E-26DF8D199798}" type="presParOf" srcId="{3B695925-45EF-41D9-8135-DCEBCD0FD33E}" destId="{DA8962F5-51FD-429F-B12C-8228ADB7833C}" srcOrd="4" destOrd="0" presId="urn:microsoft.com/office/officeart/2018/2/layout/IconVerticalSolidList"/>
    <dgm:cxn modelId="{962B8FCE-FBEC-4760-BCA0-60989344601E}" type="presParOf" srcId="{DA8962F5-51FD-429F-B12C-8228ADB7833C}" destId="{CDB6C179-E484-4EAA-90E8-AD9C6D70DEB6}" srcOrd="0" destOrd="0" presId="urn:microsoft.com/office/officeart/2018/2/layout/IconVerticalSolidList"/>
    <dgm:cxn modelId="{5AD1124A-8D45-4F6B-B122-5732712B3492}" type="presParOf" srcId="{DA8962F5-51FD-429F-B12C-8228ADB7833C}" destId="{333A7F1D-BD3A-456E-A92A-AE11E3CD418C}" srcOrd="1" destOrd="0" presId="urn:microsoft.com/office/officeart/2018/2/layout/IconVerticalSolidList"/>
    <dgm:cxn modelId="{2C88D115-B9DE-4BF5-B3C5-7EAEFC34B2EE}" type="presParOf" srcId="{DA8962F5-51FD-429F-B12C-8228ADB7833C}" destId="{83A6F780-0253-412B-82C3-A6E3909A24A7}" srcOrd="2" destOrd="0" presId="urn:microsoft.com/office/officeart/2018/2/layout/IconVerticalSolidList"/>
    <dgm:cxn modelId="{C3FDB692-6C70-46F4-9617-67ABAF94D4B4}" type="presParOf" srcId="{DA8962F5-51FD-429F-B12C-8228ADB7833C}" destId="{AC4946A9-31E2-4DF8-9ABF-FB9FE42C3B92}" srcOrd="3" destOrd="0" presId="urn:microsoft.com/office/officeart/2018/2/layout/IconVerticalSolidList"/>
    <dgm:cxn modelId="{52EFD961-5CA4-469F-92BD-B97CF229886B}" type="presParOf" srcId="{DA8962F5-51FD-429F-B12C-8228ADB7833C}" destId="{BCD1888F-9082-479E-BAD4-5D2D0A880906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2000" kern="1200" noProof="0" dirty="0"/>
            <a:t>Porque sistemas baseado em eventos?</a:t>
          </a:r>
        </a:p>
      </dsp:txBody>
      <dsp:txXfrm>
        <a:off x="35606" y="2725540"/>
        <a:ext cx="2981250" cy="720000"/>
      </dsp:txXfrm>
    </dsp:sp>
    <dsp:sp modelId="{543C18BC-1989-44B2-9862-C670C61D3452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F35BC-9C76-400A-BBCA-0032259E2E5A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63298-B2A6-463D-A7BE-F9F67404E389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2000" kern="1200" noProof="0" dirty="0"/>
            <a:t>O que é modelagem de sistemas?</a:t>
          </a:r>
        </a:p>
      </dsp:txBody>
      <dsp:txXfrm>
        <a:off x="3538574" y="2725540"/>
        <a:ext cx="2981250" cy="720000"/>
      </dsp:txXfrm>
    </dsp:sp>
    <dsp:sp modelId="{5BDDFF18-9AEC-4E5E-B9AA-33D86F01A63E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2000" kern="1200" noProof="0" dirty="0"/>
            <a:t>Como modelar sistemas baseados em eventos?</a:t>
          </a:r>
        </a:p>
      </dsp:txBody>
      <dsp:txXfrm>
        <a:off x="7041543" y="2725540"/>
        <a:ext cx="2981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CB7BB9-5F65-47BA-9314-048F95E7BDC0}">
      <dsp:nvSpPr>
        <dsp:cNvPr id="0" name=""/>
        <dsp:cNvSpPr/>
      </dsp:nvSpPr>
      <dsp:spPr>
        <a:xfrm>
          <a:off x="0" y="709493"/>
          <a:ext cx="4803188" cy="46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Reduzir dependências sobre outros sistemas</a:t>
          </a:r>
          <a:endParaRPr lang="en-US" sz="2000" kern="1200"/>
        </a:p>
      </dsp:txBody>
      <dsp:txXfrm>
        <a:off x="22846" y="732339"/>
        <a:ext cx="4757496" cy="422308"/>
      </dsp:txXfrm>
    </dsp:sp>
    <dsp:sp modelId="{5AE70F3A-5193-4A69-A893-C63B5E53F647}">
      <dsp:nvSpPr>
        <dsp:cNvPr id="0" name=""/>
        <dsp:cNvSpPr/>
      </dsp:nvSpPr>
      <dsp:spPr>
        <a:xfrm>
          <a:off x="0" y="1235094"/>
          <a:ext cx="4803188" cy="46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Criar barramento distribuído</a:t>
          </a:r>
          <a:endParaRPr lang="en-US" sz="2000" kern="1200"/>
        </a:p>
      </dsp:txBody>
      <dsp:txXfrm>
        <a:off x="22846" y="1257940"/>
        <a:ext cx="4757496" cy="422308"/>
      </dsp:txXfrm>
    </dsp:sp>
    <dsp:sp modelId="{D6B16368-A0F8-43F5-8D58-4FFDE282F681}">
      <dsp:nvSpPr>
        <dsp:cNvPr id="0" name=""/>
        <dsp:cNvSpPr/>
      </dsp:nvSpPr>
      <dsp:spPr>
        <a:xfrm>
          <a:off x="0" y="1760694"/>
          <a:ext cx="4803188" cy="46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Sem Ponto Único de Falha</a:t>
          </a:r>
          <a:endParaRPr lang="en-US" sz="2000" kern="1200"/>
        </a:p>
      </dsp:txBody>
      <dsp:txXfrm>
        <a:off x="22846" y="1783540"/>
        <a:ext cx="4757496" cy="422308"/>
      </dsp:txXfrm>
    </dsp:sp>
    <dsp:sp modelId="{72969C3F-3F8D-4194-95B0-8ADEF5E89570}">
      <dsp:nvSpPr>
        <dsp:cNvPr id="0" name=""/>
        <dsp:cNvSpPr/>
      </dsp:nvSpPr>
      <dsp:spPr>
        <a:xfrm>
          <a:off x="0" y="2286294"/>
          <a:ext cx="4803188" cy="46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Processamento assíncrono</a:t>
          </a:r>
          <a:endParaRPr lang="en-US" sz="2000" kern="1200"/>
        </a:p>
      </dsp:txBody>
      <dsp:txXfrm>
        <a:off x="22846" y="2309140"/>
        <a:ext cx="4757496" cy="422308"/>
      </dsp:txXfrm>
    </dsp:sp>
    <dsp:sp modelId="{E1D1A8C9-0C5A-440C-99D5-6AA57236A5AA}">
      <dsp:nvSpPr>
        <dsp:cNvPr id="0" name=""/>
        <dsp:cNvSpPr/>
      </dsp:nvSpPr>
      <dsp:spPr>
        <a:xfrm>
          <a:off x="0" y="2811894"/>
          <a:ext cx="4803188" cy="46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Deploy independente</a:t>
          </a:r>
          <a:endParaRPr lang="en-US" sz="2000" kern="1200"/>
        </a:p>
      </dsp:txBody>
      <dsp:txXfrm>
        <a:off x="22846" y="2834740"/>
        <a:ext cx="4757496" cy="4223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588EC7-E08B-4CBA-B70A-A4E5DAA197BC}">
      <dsp:nvSpPr>
        <dsp:cNvPr id="0" name=""/>
        <dsp:cNvSpPr/>
      </dsp:nvSpPr>
      <dsp:spPr>
        <a:xfrm>
          <a:off x="0" y="1013"/>
          <a:ext cx="10058399" cy="912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900" kern="1200" dirty="0"/>
            <a:t>Entender a forma de Comunicação</a:t>
          </a:r>
          <a:endParaRPr lang="en-US" sz="3900" kern="1200" dirty="0"/>
        </a:p>
      </dsp:txBody>
      <dsp:txXfrm>
        <a:off x="44549" y="45562"/>
        <a:ext cx="9969301" cy="823502"/>
      </dsp:txXfrm>
    </dsp:sp>
    <dsp:sp modelId="{0486E852-8921-4155-8524-877BEB4504A5}">
      <dsp:nvSpPr>
        <dsp:cNvPr id="0" name=""/>
        <dsp:cNvSpPr/>
      </dsp:nvSpPr>
      <dsp:spPr>
        <a:xfrm>
          <a:off x="0" y="1025933"/>
          <a:ext cx="10058399" cy="912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900" kern="1200" dirty="0"/>
            <a:t>Definir os processos assíncronos</a:t>
          </a:r>
          <a:endParaRPr lang="en-US" sz="3900" kern="1200" dirty="0"/>
        </a:p>
      </dsp:txBody>
      <dsp:txXfrm>
        <a:off x="44549" y="1070482"/>
        <a:ext cx="9969301" cy="823502"/>
      </dsp:txXfrm>
    </dsp:sp>
    <dsp:sp modelId="{AE97DE1D-5492-4F3D-A6AF-3D8F1594411E}">
      <dsp:nvSpPr>
        <dsp:cNvPr id="0" name=""/>
        <dsp:cNvSpPr/>
      </dsp:nvSpPr>
      <dsp:spPr>
        <a:xfrm>
          <a:off x="0" y="2050854"/>
          <a:ext cx="10058399" cy="912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900" kern="1200"/>
            <a:t>Definir os eventos</a:t>
          </a:r>
          <a:endParaRPr lang="en-US" sz="3900" kern="1200"/>
        </a:p>
      </dsp:txBody>
      <dsp:txXfrm>
        <a:off x="44549" y="2095403"/>
        <a:ext cx="9969301" cy="823502"/>
      </dsp:txXfrm>
    </dsp:sp>
    <dsp:sp modelId="{78FDFC08-4904-4674-A144-04DD1801FBBC}">
      <dsp:nvSpPr>
        <dsp:cNvPr id="0" name=""/>
        <dsp:cNvSpPr/>
      </dsp:nvSpPr>
      <dsp:spPr>
        <a:xfrm>
          <a:off x="0" y="3075773"/>
          <a:ext cx="10058399" cy="912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900" kern="1200" dirty="0"/>
            <a:t>Dar nomes aos eventos</a:t>
          </a:r>
          <a:endParaRPr lang="en-US" sz="3900" kern="1200" dirty="0"/>
        </a:p>
      </dsp:txBody>
      <dsp:txXfrm>
        <a:off x="44549" y="3120322"/>
        <a:ext cx="9969301" cy="8235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A0D888-952B-437E-AAFF-817DA8B4B56E}">
      <dsp:nvSpPr>
        <dsp:cNvPr id="0" name=""/>
        <dsp:cNvSpPr/>
      </dsp:nvSpPr>
      <dsp:spPr>
        <a:xfrm>
          <a:off x="0" y="486"/>
          <a:ext cx="10058399" cy="113954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D83DC0-2C67-4C88-96EA-2E6E00C099A5}">
      <dsp:nvSpPr>
        <dsp:cNvPr id="0" name=""/>
        <dsp:cNvSpPr/>
      </dsp:nvSpPr>
      <dsp:spPr>
        <a:xfrm>
          <a:off x="344712" y="256885"/>
          <a:ext cx="626750" cy="626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9F8F71-09F2-4826-83F9-012CADAA53D1}">
      <dsp:nvSpPr>
        <dsp:cNvPr id="0" name=""/>
        <dsp:cNvSpPr/>
      </dsp:nvSpPr>
      <dsp:spPr>
        <a:xfrm>
          <a:off x="1316176" y="486"/>
          <a:ext cx="8742223" cy="1139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02" tIns="120602" rIns="120602" bIns="12060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Cada evento deve ter seu nome e Schema bem definido</a:t>
          </a:r>
          <a:endParaRPr lang="en-US" sz="2500" kern="1200"/>
        </a:p>
      </dsp:txBody>
      <dsp:txXfrm>
        <a:off x="1316176" y="486"/>
        <a:ext cx="8742223" cy="1139546"/>
      </dsp:txXfrm>
    </dsp:sp>
    <dsp:sp modelId="{5D3CA6CE-28BD-4D15-B1FC-98AFABAEA6CE}">
      <dsp:nvSpPr>
        <dsp:cNvPr id="0" name=""/>
        <dsp:cNvSpPr/>
      </dsp:nvSpPr>
      <dsp:spPr>
        <a:xfrm>
          <a:off x="0" y="1424920"/>
          <a:ext cx="10058399" cy="113954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33B61F-2B2A-49D8-8322-82804C78A9D1}">
      <dsp:nvSpPr>
        <dsp:cNvPr id="0" name=""/>
        <dsp:cNvSpPr/>
      </dsp:nvSpPr>
      <dsp:spPr>
        <a:xfrm>
          <a:off x="344712" y="1681318"/>
          <a:ext cx="626750" cy="626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C93867-7843-49D6-B7F0-B03B79B4259D}">
      <dsp:nvSpPr>
        <dsp:cNvPr id="0" name=""/>
        <dsp:cNvSpPr/>
      </dsp:nvSpPr>
      <dsp:spPr>
        <a:xfrm>
          <a:off x="1316176" y="1424920"/>
          <a:ext cx="8742223" cy="1139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02" tIns="120602" rIns="120602" bIns="12060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Times devem conhecer o nome e Schema</a:t>
          </a:r>
          <a:endParaRPr lang="en-US" sz="2500" kern="1200"/>
        </a:p>
      </dsp:txBody>
      <dsp:txXfrm>
        <a:off x="1316176" y="1424920"/>
        <a:ext cx="8742223" cy="1139546"/>
      </dsp:txXfrm>
    </dsp:sp>
    <dsp:sp modelId="{CDB6C179-E484-4EAA-90E8-AD9C6D70DEB6}">
      <dsp:nvSpPr>
        <dsp:cNvPr id="0" name=""/>
        <dsp:cNvSpPr/>
      </dsp:nvSpPr>
      <dsp:spPr>
        <a:xfrm>
          <a:off x="0" y="2849354"/>
          <a:ext cx="10058399" cy="113954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3A7F1D-BD3A-456E-A92A-AE11E3CD418C}">
      <dsp:nvSpPr>
        <dsp:cNvPr id="0" name=""/>
        <dsp:cNvSpPr/>
      </dsp:nvSpPr>
      <dsp:spPr>
        <a:xfrm>
          <a:off x="344712" y="3105752"/>
          <a:ext cx="626750" cy="6267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4946A9-31E2-4DF8-9ABF-FB9FE42C3B92}">
      <dsp:nvSpPr>
        <dsp:cNvPr id="0" name=""/>
        <dsp:cNvSpPr/>
      </dsp:nvSpPr>
      <dsp:spPr>
        <a:xfrm>
          <a:off x="1316176" y="2849354"/>
          <a:ext cx="4526280" cy="1139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02" tIns="120602" rIns="120602" bIns="12060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Nomes devem ser bem descritivos</a:t>
          </a:r>
          <a:endParaRPr lang="en-US" sz="2500" kern="1200"/>
        </a:p>
      </dsp:txBody>
      <dsp:txXfrm>
        <a:off x="1316176" y="2849354"/>
        <a:ext cx="4526280" cy="1139546"/>
      </dsp:txXfrm>
    </dsp:sp>
    <dsp:sp modelId="{BCD1888F-9082-479E-BAD4-5D2D0A880906}">
      <dsp:nvSpPr>
        <dsp:cNvPr id="0" name=""/>
        <dsp:cNvSpPr/>
      </dsp:nvSpPr>
      <dsp:spPr>
        <a:xfrm>
          <a:off x="5842456" y="2849354"/>
          <a:ext cx="4215943" cy="1139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02" tIns="120602" rIns="120602" bIns="120602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/>
            <a:t>UsuarioCriado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/>
            <a:t>UsuarioAlterado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/>
            <a:t>FecharCarrinho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/>
            <a:t>AdicionarProdutor</a:t>
          </a:r>
          <a:endParaRPr lang="en-US" sz="1300" kern="1200"/>
        </a:p>
      </dsp:txBody>
      <dsp:txXfrm>
        <a:off x="5842456" y="2849354"/>
        <a:ext cx="4215943" cy="11395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Lista de Rótulos de Folhas de Ícone"/>
  <dgm:desc val="Use para mostrar blocos de informações não sequenciais ou agrupados, acompanhados por elementos visuais relacionados. Funciona melhor com ícones ou pequenas imagens com legendas de texto curto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B5646-C504-47F2-9443-70316A3DF706}" type="datetimeFigureOut">
              <a:rPr lang="pt-BR" smtClean="0"/>
              <a:t>28/03/2025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E84F96-8EB6-426A-9D4F-EFFB8497D427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90409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908BB-2991-4CD2-87EC-C937A3D677CF}" type="datetimeFigureOut">
              <a:rPr lang="pt-BR" noProof="0" smtClean="0"/>
              <a:t>28/03/2025</a:t>
            </a:fld>
            <a:endParaRPr lang="pt-BR" noProof="0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/>
            <a:r>
              <a:rPr lang="pt-BR" noProof="0" dirty="0"/>
              <a:t>Segundo nível</a:t>
            </a:r>
          </a:p>
          <a:p>
            <a:pPr lvl="2"/>
            <a:r>
              <a:rPr lang="pt-BR" noProof="0" dirty="0"/>
              <a:t>Terceiro nível</a:t>
            </a:r>
          </a:p>
          <a:p>
            <a:pPr lvl="3"/>
            <a:r>
              <a:rPr lang="pt-BR" noProof="0" dirty="0"/>
              <a:t>Quarto nível</a:t>
            </a:r>
          </a:p>
          <a:p>
            <a:pPr lvl="4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1B43E-7BEB-4A6E-923F-A85422EFDE1E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8549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1B43E-7BEB-4A6E-923F-A85422EFDE1E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148158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https://excalidraw.com/#json=ow3--huoerWpG0Wy2obTp,p5x9e7UKIlwpvdIeOhqo9Q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1B43E-7BEB-4A6E-923F-A85422EFDE1E}" type="slidenum">
              <a:rPr lang="pt-BR" noProof="0" smtClean="0"/>
              <a:t>22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75367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1B43E-7BEB-4A6E-923F-A85422EFDE1E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5187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https://excalidraw.com/#json=USaRZD4GngcEtQ2_QPqmJ,t9tqdg7sHt68JxBY1DFsbA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1B43E-7BEB-4A6E-923F-A85422EFDE1E}" type="slidenum">
              <a:rPr lang="pt-BR" noProof="0" smtClean="0"/>
              <a:t>10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00504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/>
              <a:t>https://excalidraw.com/#json=DRZZDrtLaCOFOonZBXXkB,JFO2bSrE_--x1KNt9WaM8w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1B43E-7BEB-4A6E-923F-A85422EFDE1E}" type="slidenum">
              <a:rPr lang="pt-BR" noProof="0" smtClean="0"/>
              <a:t>11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70615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/>
              <a:t>https://excalidraw.com/#json=DRZZDrtLaCOFOonZBXXkB,JFO2bSrE_--x1KNt9WaM8w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1B43E-7BEB-4A6E-923F-A85422EFDE1E}" type="slidenum">
              <a:rPr lang="pt-BR" noProof="0" smtClean="0"/>
              <a:t>12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203556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/>
              <a:t>https://excalidraw.com/#json=DRZZDrtLaCOFOonZBXXkB,JFO2bSrE_--x1KNt9WaM8w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1B43E-7BEB-4A6E-923F-A85422EFDE1E}" type="slidenum">
              <a:rPr lang="pt-BR" noProof="0" smtClean="0"/>
              <a:t>13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16028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https://excalidraw.com/#json=XfhdCuch8gn3_oZLhJeE2,K6DxmpUJV4zsMFIUJ_8BFw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1B43E-7BEB-4A6E-923F-A85422EFDE1E}" type="slidenum">
              <a:rPr lang="pt-BR" noProof="0" smtClean="0"/>
              <a:t>17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56431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/>
              <a:t>https://excalidraw.com/#json=E61ZrwZs4bg6BS72cwS9r,6Uugyy59sWFNfHS2dLAZLg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1B43E-7BEB-4A6E-923F-A85422EFDE1E}" type="slidenum">
              <a:rPr lang="pt-BR" noProof="0" smtClean="0"/>
              <a:t>18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655491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/>
              <a:t>https://excalidraw.com/#json=E61ZrwZs4bg6BS72cwS9r,6Uugyy59sWFNfHS2dLAZLg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1B43E-7BEB-4A6E-923F-A85422EFDE1E}" type="slidenum">
              <a:rPr lang="pt-BR" noProof="0" smtClean="0"/>
              <a:t>19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95276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468F44-0190-452C-99F4-9D45B43E835D}" type="datetime1">
              <a:rPr lang="pt-BR" noProof="0" smtClean="0"/>
              <a:t>28/03/2025</a:t>
            </a:fld>
            <a:endParaRPr lang="pt-BR" noProof="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3975B14-4459-3CF1-22F4-3A3B2FE58856}"/>
              </a:ext>
            </a:extLst>
          </p:cNvPr>
          <p:cNvSpPr/>
          <p:nvPr userDrawn="1"/>
        </p:nvSpPr>
        <p:spPr>
          <a:xfrm>
            <a:off x="3176" y="6500530"/>
            <a:ext cx="12188824" cy="3693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spaço Reservado para o Número do Slide 5">
            <a:extLst>
              <a:ext uri="{FF2B5EF4-FFF2-40B4-BE49-F238E27FC236}">
                <a16:creationId xmlns:a16="http://schemas.microsoft.com/office/drawing/2014/main" id="{8883259E-0F1E-21C6-116A-382A7FF49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41031" y="6554481"/>
            <a:ext cx="746875" cy="280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3A98EE3D-8CD1-4C3F-BD1C-C98C9596463C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ED17F1B-594C-3648-C25E-A74DC68B1C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782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C92231-1AB2-D05E-EFB5-938F0661C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  <a:highlight>
                  <a:srgbClr val="000000"/>
                </a:highlight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CA81B8-AAC2-EEAA-894B-150EE64F2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C2D9-8B52-4B8C-9620-7C67A84A7037}" type="datetime1">
              <a:rPr lang="pt-BR" smtClean="0"/>
              <a:pPr/>
              <a:t>28/03/2025</a:t>
            </a:fld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878DD-6986-894C-311E-DC743E4CDC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8EE3D-8CD1-4C3F-BD1C-C98C9596463C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2665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DFA8F474-4977-C6C4-8845-A243340929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782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C92231-1AB2-D05E-EFB5-938F0661C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  <a:highlight>
                  <a:srgbClr val="000000"/>
                </a:highlight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CA81B8-AAC2-EEAA-894B-150EE64F2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C2D9-8B52-4B8C-9620-7C67A84A7037}" type="datetime1">
              <a:rPr lang="pt-BR" smtClean="0"/>
              <a:pPr/>
              <a:t>28/03/2025</a:t>
            </a:fld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878DD-6986-894C-311E-DC743E4CDC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8EE3D-8CD1-4C3F-BD1C-C98C9596463C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4F93E9F-27A1-3A45-6733-05686457BB3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97280" y="2178050"/>
            <a:ext cx="10058400" cy="39893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>
              <a:defRPr>
                <a:solidFill>
                  <a:schemeClr val="bg1"/>
                </a:solidFill>
                <a:highlight>
                  <a:srgbClr val="000000"/>
                </a:highlight>
              </a:defRPr>
            </a:lvl2pPr>
            <a:lvl3pPr>
              <a:defRPr>
                <a:solidFill>
                  <a:schemeClr val="bg1"/>
                </a:solidFill>
                <a:highlight>
                  <a:srgbClr val="000000"/>
                </a:highlight>
              </a:defRPr>
            </a:lvl3pPr>
            <a:lvl4pPr>
              <a:defRPr>
                <a:solidFill>
                  <a:schemeClr val="bg1"/>
                </a:solidFill>
                <a:highlight>
                  <a:srgbClr val="000000"/>
                </a:highlight>
              </a:defRPr>
            </a:lvl4pPr>
            <a:lvl5pPr>
              <a:defRPr>
                <a:solidFill>
                  <a:schemeClr val="bg1"/>
                </a:solidFill>
                <a:highlight>
                  <a:srgbClr val="000000"/>
                </a:highlight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0821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DFA8F474-4977-C6C4-8845-A243340929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782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C92231-1AB2-D05E-EFB5-938F0661C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  <a:highlight>
                  <a:srgbClr val="000000"/>
                </a:highlight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CA81B8-AAC2-EEAA-894B-150EE64F2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C2D9-8B52-4B8C-9620-7C67A84A7037}" type="datetime1">
              <a:rPr lang="pt-BR" smtClean="0"/>
              <a:pPr/>
              <a:t>28/03/2025</a:t>
            </a:fld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878DD-6986-894C-311E-DC743E4CDC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8EE3D-8CD1-4C3F-BD1C-C98C9596463C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4F93E9F-27A1-3A45-6733-05686457BB3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91534" y="2178050"/>
            <a:ext cx="4864146" cy="39893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>
              <a:defRPr>
                <a:solidFill>
                  <a:schemeClr val="bg1"/>
                </a:solidFill>
                <a:highlight>
                  <a:srgbClr val="000000"/>
                </a:highlight>
              </a:defRPr>
            </a:lvl2pPr>
            <a:lvl3pPr>
              <a:defRPr>
                <a:solidFill>
                  <a:schemeClr val="bg1"/>
                </a:solidFill>
                <a:highlight>
                  <a:srgbClr val="000000"/>
                </a:highlight>
              </a:defRPr>
            </a:lvl3pPr>
            <a:lvl4pPr>
              <a:defRPr>
                <a:solidFill>
                  <a:schemeClr val="bg1"/>
                </a:solidFill>
                <a:highlight>
                  <a:srgbClr val="000000"/>
                </a:highlight>
              </a:defRPr>
            </a:lvl4pPr>
            <a:lvl5pPr>
              <a:defRPr>
                <a:solidFill>
                  <a:schemeClr val="bg1"/>
                </a:solidFill>
                <a:highlight>
                  <a:srgbClr val="000000"/>
                </a:highlight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F62B32D-E26D-8194-0EBA-239655B02CE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97280" y="2178050"/>
            <a:ext cx="4803188" cy="39893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>
              <a:defRPr>
                <a:solidFill>
                  <a:schemeClr val="bg1"/>
                </a:solidFill>
                <a:highlight>
                  <a:srgbClr val="000000"/>
                </a:highlight>
              </a:defRPr>
            </a:lvl2pPr>
            <a:lvl3pPr>
              <a:defRPr>
                <a:solidFill>
                  <a:schemeClr val="bg1"/>
                </a:solidFill>
                <a:highlight>
                  <a:srgbClr val="000000"/>
                </a:highlight>
              </a:defRPr>
            </a:lvl3pPr>
            <a:lvl4pPr>
              <a:defRPr>
                <a:solidFill>
                  <a:schemeClr val="bg1"/>
                </a:solidFill>
                <a:highlight>
                  <a:srgbClr val="000000"/>
                </a:highlight>
              </a:defRPr>
            </a:lvl4pPr>
            <a:lvl5pPr>
              <a:defRPr>
                <a:solidFill>
                  <a:schemeClr val="bg1"/>
                </a:solidFill>
                <a:highlight>
                  <a:srgbClr val="000000"/>
                </a:highlight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834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BA64EF-F5C2-4B94-BDA4-C1E672592B7D}" type="datetime1">
              <a:rPr lang="pt-BR" noProof="0" smtClean="0"/>
              <a:t>28/03/2025</a:t>
            </a:fld>
            <a:endParaRPr lang="pt-BR" noProof="0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7B5363-FC9C-403B-8B02-7E3727244E3E}" type="datetime1">
              <a:rPr lang="pt-BR" noProof="0" smtClean="0"/>
              <a:t>28/03/2025</a:t>
            </a:fld>
            <a:endParaRPr lang="pt-BR" noProof="0" dirty="0"/>
          </a:p>
        </p:txBody>
      </p:sp>
      <p:sp>
        <p:nvSpPr>
          <p:cNvPr id="22" name="Espaço Reservado para o Número do Slide 5">
            <a:extLst>
              <a:ext uri="{FF2B5EF4-FFF2-40B4-BE49-F238E27FC236}">
                <a16:creationId xmlns:a16="http://schemas.microsoft.com/office/drawing/2014/main" id="{AD98C8AE-70AD-2CB1-F42E-B227A02442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41031" y="6554481"/>
            <a:ext cx="746875" cy="280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3A98EE3D-8CD1-4C3F-BD1C-C98C9596463C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65507B-DF23-4EA0-A509-730DBF44FE8C}" type="datetime1">
              <a:rPr lang="pt-BR" noProof="0" smtClean="0"/>
              <a:t>28/03/2025</a:t>
            </a:fld>
            <a:endParaRPr lang="pt-BR" noProof="0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7073A11-3E1D-401F-8598-3F7D904002D3}" type="datetime1">
              <a:rPr lang="pt-BR" noProof="0" smtClean="0"/>
              <a:t>28/03/2025</a:t>
            </a:fld>
            <a:endParaRPr lang="pt-BR" noProof="0" dirty="0"/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E9C50E-F1CC-4AF0-9D96-24628ACA06B8}" type="datetime1">
              <a:rPr lang="pt-BR" noProof="0" smtClean="0"/>
              <a:t>28/03/2025</a:t>
            </a:fld>
            <a:endParaRPr lang="pt-BR" noProof="0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5573D3-9E31-4B9D-A40F-845A455B2047}" type="datetime1">
              <a:rPr lang="pt-BR" noProof="0" smtClean="0"/>
              <a:t>28/03/2025</a:t>
            </a:fld>
            <a:endParaRPr lang="pt-BR" noProof="0" dirty="0"/>
          </a:p>
        </p:txBody>
      </p:sp>
      <p:sp>
        <p:nvSpPr>
          <p:cNvPr id="19" name="Espaço Reservado para o Número do Slide 5">
            <a:extLst>
              <a:ext uri="{FF2B5EF4-FFF2-40B4-BE49-F238E27FC236}">
                <a16:creationId xmlns:a16="http://schemas.microsoft.com/office/drawing/2014/main" id="{09C568D3-29F3-AC6A-5A1D-E75B88B5BF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41031" y="6554481"/>
            <a:ext cx="746875" cy="280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3A98EE3D-8CD1-4C3F-BD1C-C98C9596463C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 rtl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 dirty="0"/>
              <a:t>Clique para editar o texto Mestre</a:t>
            </a:r>
          </a:p>
        </p:txBody>
      </p:sp>
      <p:sp>
        <p:nvSpPr>
          <p:cNvPr id="22" name="Espaço Reservado para o Número do Slide 5">
            <a:extLst>
              <a:ext uri="{FF2B5EF4-FFF2-40B4-BE49-F238E27FC236}">
                <a16:creationId xmlns:a16="http://schemas.microsoft.com/office/drawing/2014/main" id="{D3A65501-A171-2CAB-7185-4D96BA9D9E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41031" y="6554481"/>
            <a:ext cx="746875" cy="280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3A98EE3D-8CD1-4C3F-BD1C-C98C9596463C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35DF830C-0D4A-4406-A436-C9B2F71590BD}" type="datetime1">
              <a:rPr lang="pt-BR" noProof="0" smtClean="0"/>
              <a:t>28/03/2025</a:t>
            </a:fld>
            <a:endParaRPr lang="pt-BR" noProof="0" dirty="0"/>
          </a:p>
        </p:txBody>
      </p:sp>
      <p:sp>
        <p:nvSpPr>
          <p:cNvPr id="22" name="Espaço Reservado para o Número do Slide 5">
            <a:extLst>
              <a:ext uri="{FF2B5EF4-FFF2-40B4-BE49-F238E27FC236}">
                <a16:creationId xmlns:a16="http://schemas.microsoft.com/office/drawing/2014/main" id="{AD42463A-1B68-7AD3-27E4-3EBEEA4446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41031" y="6554481"/>
            <a:ext cx="746875" cy="280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3A98EE3D-8CD1-4C3F-BD1C-C98C9596463C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9503056" y="38836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AD04C2D9-8B52-4B8C-9620-7C67A84A7037}" type="datetime1">
              <a:rPr lang="pt-BR" smtClean="0"/>
              <a:pPr/>
              <a:t>28/03/2025</a:t>
            </a:fld>
            <a:endParaRPr lang="pt-BR" dirty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21421462-FAD6-AB32-CF17-9780218F6C44}"/>
              </a:ext>
            </a:extLst>
          </p:cNvPr>
          <p:cNvSpPr/>
          <p:nvPr userDrawn="1"/>
        </p:nvSpPr>
        <p:spPr>
          <a:xfrm>
            <a:off x="3176" y="6500530"/>
            <a:ext cx="12188824" cy="3693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1341031" y="6554481"/>
            <a:ext cx="746875" cy="280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3A98EE3D-8CD1-4C3F-BD1C-C98C9596463C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9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2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tângulo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 rtlCol="0">
            <a:normAutofit fontScale="90000"/>
          </a:bodyPr>
          <a:lstStyle/>
          <a:p>
            <a:r>
              <a:rPr lang="pt-BR" sz="6700" dirty="0"/>
              <a:t>Modelagem de sistemas baseado em eventos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Victor Osório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spaço Reservado para o Número do Slide 5">
            <a:extLst>
              <a:ext uri="{FF2B5EF4-FFF2-40B4-BE49-F238E27FC236}">
                <a16:creationId xmlns:a16="http://schemas.microsoft.com/office/drawing/2014/main" id="{10152640-5CE2-91D3-1872-F3798B84E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41031" y="6554481"/>
            <a:ext cx="746875" cy="280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3A98EE3D-8CD1-4C3F-BD1C-C98C9596463C}" type="slidenum">
              <a:rPr lang="pt-BR" smtClean="0"/>
              <a:pPr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ile of puzzle pieces&#10;&#10;AI-generated content may be incorrect.">
            <a:extLst>
              <a:ext uri="{FF2B5EF4-FFF2-40B4-BE49-F238E27FC236}">
                <a16:creationId xmlns:a16="http://schemas.microsoft.com/office/drawing/2014/main" id="{68179179-F4F2-9006-B7C5-ECC41746EE2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7669" b="7669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A2FBC90-57C0-0C52-DEB0-4EC43A7D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isso acontece?</a:t>
            </a:r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D9B8677-ADB2-FA75-74FF-823B7EBF908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tretch>
            <a:fillRect/>
          </a:stretch>
        </p:blipFill>
        <p:spPr>
          <a:xfrm>
            <a:off x="2123429" y="2178050"/>
            <a:ext cx="8005467" cy="398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67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ile of puzzle pieces&#10;&#10;AI-generated content may be incorrect.">
            <a:extLst>
              <a:ext uri="{FF2B5EF4-FFF2-40B4-BE49-F238E27FC236}">
                <a16:creationId xmlns:a16="http://schemas.microsoft.com/office/drawing/2014/main" id="{68179179-F4F2-9006-B7C5-ECC41746EE2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7669" b="7669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A2FBC90-57C0-0C52-DEB0-4EC43A7D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isso acontece?</a:t>
            </a:r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114E9DDA-E881-5155-7106-9360744D716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tretch>
            <a:fillRect/>
          </a:stretch>
        </p:blipFill>
        <p:spPr>
          <a:xfrm>
            <a:off x="2005713" y="2178050"/>
            <a:ext cx="8240899" cy="398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21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ile of puzzle pieces&#10;&#10;AI-generated content may be incorrect.">
            <a:extLst>
              <a:ext uri="{FF2B5EF4-FFF2-40B4-BE49-F238E27FC236}">
                <a16:creationId xmlns:a16="http://schemas.microsoft.com/office/drawing/2014/main" id="{68179179-F4F2-9006-B7C5-ECC41746EE2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7669" b="7669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A2FBC90-57C0-0C52-DEB0-4EC43A7D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isso acontece?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BA62F49-2901-2EEB-3B66-803EF772EC8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tretch>
            <a:fillRect/>
          </a:stretch>
        </p:blipFill>
        <p:spPr>
          <a:xfrm>
            <a:off x="3663079" y="2178050"/>
            <a:ext cx="4926167" cy="398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06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ile of puzzle pieces&#10;&#10;AI-generated content may be incorrect.">
            <a:extLst>
              <a:ext uri="{FF2B5EF4-FFF2-40B4-BE49-F238E27FC236}">
                <a16:creationId xmlns:a16="http://schemas.microsoft.com/office/drawing/2014/main" id="{68179179-F4F2-9006-B7C5-ECC41746EE2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7669" b="7669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A2FBC90-57C0-0C52-DEB0-4EC43A7D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isso acontece?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0147404-1771-038B-5E27-9E74F1BF9A83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717732505"/>
              </p:ext>
            </p:extLst>
          </p:nvPr>
        </p:nvGraphicFramePr>
        <p:xfrm>
          <a:off x="1097280" y="2178050"/>
          <a:ext cx="4803188" cy="3989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Espaço Reservado para Conteúdo 9" descr="Diagrama&#10;&#10;Descrição gerada automaticamente">
            <a:extLst>
              <a:ext uri="{FF2B5EF4-FFF2-40B4-BE49-F238E27FC236}">
                <a16:creationId xmlns:a16="http://schemas.microsoft.com/office/drawing/2014/main" id="{C87CECC6-A062-31C3-AB1B-70BB9ED3C41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9"/>
          <a:stretch>
            <a:fillRect/>
          </a:stretch>
        </p:blipFill>
        <p:spPr>
          <a:xfrm>
            <a:off x="6332932" y="2178050"/>
            <a:ext cx="4780761" cy="398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376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close-up of a person's hands painting a plate&#10;&#10;AI-generated content may be incorrect.">
            <a:extLst>
              <a:ext uri="{FF2B5EF4-FFF2-40B4-BE49-F238E27FC236}">
                <a16:creationId xmlns:a16="http://schemas.microsoft.com/office/drawing/2014/main" id="{379228AD-2367-A31B-04E8-6560BEBA1BA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5033" b="5033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8228CCC-F060-7A91-1289-D4460E4BF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O que é modelagem de sistemas?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778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close-up of a person's hands painting a plate&#10;&#10;AI-generated content may be incorrect.">
            <a:extLst>
              <a:ext uri="{FF2B5EF4-FFF2-40B4-BE49-F238E27FC236}">
                <a16:creationId xmlns:a16="http://schemas.microsoft.com/office/drawing/2014/main" id="{379228AD-2367-A31B-04E8-6560BEBA1BA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5033" b="5033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8228CCC-F060-7A91-1289-D4460E4BF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O que é modelagem de sistemas?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4FCC25-A28C-4479-10F2-CB253BCA753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highlight>
                  <a:srgbClr val="000000"/>
                </a:highlight>
              </a:rPr>
              <a:t>Diferenciação entre Modelagem e Arquitetura</a:t>
            </a:r>
            <a:endParaRPr lang="en-US" sz="2800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36456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close-up of a person's hands painting a plate&#10;&#10;AI-generated content may be incorrect.">
            <a:extLst>
              <a:ext uri="{FF2B5EF4-FFF2-40B4-BE49-F238E27FC236}">
                <a16:creationId xmlns:a16="http://schemas.microsoft.com/office/drawing/2014/main" id="{379228AD-2367-A31B-04E8-6560BEBA1BA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5033" b="5033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8228CCC-F060-7A91-1289-D4460E4BF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O que é modelagem de sistemas?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0F0F2F6-17B0-A7C3-A317-6C0145733F11}"/>
              </a:ext>
            </a:extLst>
          </p:cNvPr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46" y="2178050"/>
            <a:ext cx="2590809" cy="398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A1B5B98B-DA50-CCB5-6131-511D28BAFCA7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908" y="2178050"/>
            <a:ext cx="2590809" cy="398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49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close-up of a person's hands painting a plate&#10;&#10;AI-generated content may be incorrect.">
            <a:extLst>
              <a:ext uri="{FF2B5EF4-FFF2-40B4-BE49-F238E27FC236}">
                <a16:creationId xmlns:a16="http://schemas.microsoft.com/office/drawing/2014/main" id="{379228AD-2367-A31B-04E8-6560BEBA1BA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5033" b="5033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8228CCC-F060-7A91-1289-D4460E4BF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O que é modelagem de sistemas?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16EC3F-A6D8-FED6-6D42-BBEFFD64EEF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sz="2400" dirty="0"/>
              <a:t>Domínio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Linguagem Onipresente (Ubíqua)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Modelo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Contexto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Contexto Delimitado</a:t>
            </a:r>
          </a:p>
        </p:txBody>
      </p:sp>
      <p:pic>
        <p:nvPicPr>
          <p:cNvPr id="6" name="Espaço Reservado para Conteúdo 5" descr="Diagrama, Desenho técnico&#10;&#10;Descrição gerada automaticamente">
            <a:extLst>
              <a:ext uri="{FF2B5EF4-FFF2-40B4-BE49-F238E27FC236}">
                <a16:creationId xmlns:a16="http://schemas.microsoft.com/office/drawing/2014/main" id="{68C602FE-5E72-06BA-96D8-161A7FAF256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tretch>
            <a:fillRect/>
          </a:stretch>
        </p:blipFill>
        <p:spPr>
          <a:xfrm>
            <a:off x="6472400" y="2178050"/>
            <a:ext cx="4501825" cy="398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219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close-up of a person's hands painting a plate&#10;&#10;AI-generated content may be incorrect.">
            <a:extLst>
              <a:ext uri="{FF2B5EF4-FFF2-40B4-BE49-F238E27FC236}">
                <a16:creationId xmlns:a16="http://schemas.microsoft.com/office/drawing/2014/main" id="{379228AD-2367-A31B-04E8-6560BEBA1BA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5033" b="5033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8228CCC-F060-7A91-1289-D4460E4BF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O que é modelagem de sistemas?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335643-09D0-1454-2C49-EF9C170DB92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sz="2400" dirty="0"/>
              <a:t>Domínio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Linguagem Onipresente (Ubíqua)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Modelo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Contexto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Contexto Delimitado</a:t>
            </a:r>
          </a:p>
        </p:txBody>
      </p:sp>
      <p:pic>
        <p:nvPicPr>
          <p:cNvPr id="9" name="Espaço Reservado para Conteúdo 12" descr="Diagrama&#10;&#10;Descrição gerada automaticamente">
            <a:extLst>
              <a:ext uri="{FF2B5EF4-FFF2-40B4-BE49-F238E27FC236}">
                <a16:creationId xmlns:a16="http://schemas.microsoft.com/office/drawing/2014/main" id="{A94B2E0F-8B9D-AF4C-A397-C9AA4902C0C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tretch>
            <a:fillRect/>
          </a:stretch>
        </p:blipFill>
        <p:spPr>
          <a:xfrm>
            <a:off x="6291263" y="2632848"/>
            <a:ext cx="4864100" cy="307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16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close-up of a person's hands painting a plate&#10;&#10;AI-generated content may be incorrect.">
            <a:extLst>
              <a:ext uri="{FF2B5EF4-FFF2-40B4-BE49-F238E27FC236}">
                <a16:creationId xmlns:a16="http://schemas.microsoft.com/office/drawing/2014/main" id="{379228AD-2367-A31B-04E8-6560BEBA1BA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5033" b="5033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8228CCC-F060-7A91-1289-D4460E4BF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O que é modelagem de sistemas?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D49832-C104-C287-4085-F87261F2C49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sz="2400" dirty="0"/>
              <a:t>Entidades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Objetos de Valor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Agregado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Serviços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Repositório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b="1" dirty="0"/>
              <a:t>Evento??</a:t>
            </a:r>
          </a:p>
        </p:txBody>
      </p:sp>
      <p:pic>
        <p:nvPicPr>
          <p:cNvPr id="7" name="Espaço Reservado para Conteúdo 12" descr="Diagrama&#10;&#10;Descrição gerada automaticamente">
            <a:extLst>
              <a:ext uri="{FF2B5EF4-FFF2-40B4-BE49-F238E27FC236}">
                <a16:creationId xmlns:a16="http://schemas.microsoft.com/office/drawing/2014/main" id="{A94B2E0F-8B9D-AF4C-A397-C9AA4902C0C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tretch>
            <a:fillRect/>
          </a:stretch>
        </p:blipFill>
        <p:spPr>
          <a:xfrm>
            <a:off x="6291263" y="2632848"/>
            <a:ext cx="4864100" cy="307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038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>
            <a:normAutofit/>
          </a:bodyPr>
          <a:lstStyle/>
          <a:p>
            <a:r>
              <a:rPr lang="pt-BR" dirty="0"/>
              <a:t>Agenda</a:t>
            </a:r>
          </a:p>
        </p:txBody>
      </p:sp>
      <p:graphicFrame>
        <p:nvGraphicFramePr>
          <p:cNvPr id="4" name="Espaço Reservado para Conteúdo 2" descr="Elemento gráfico do SmartArt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4321993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5522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ile of colorful toy blocks&#10;&#10;AI-generated content may be incorrect.">
            <a:extLst>
              <a:ext uri="{FF2B5EF4-FFF2-40B4-BE49-F238E27FC236}">
                <a16:creationId xmlns:a16="http://schemas.microsoft.com/office/drawing/2014/main" id="{AA161746-7812-35B5-0DCD-CEDB2903F0D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31194" b="31194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803559E-7662-8233-7077-78CF796F9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noProof="0" dirty="0"/>
              <a:t>Como modelar sistemas baseados em eventos?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88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ile of colorful toy blocks&#10;&#10;AI-generated content may be incorrect.">
            <a:extLst>
              <a:ext uri="{FF2B5EF4-FFF2-40B4-BE49-F238E27FC236}">
                <a16:creationId xmlns:a16="http://schemas.microsoft.com/office/drawing/2014/main" id="{AA161746-7812-35B5-0DCD-CEDB2903F0D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31194" b="31194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803559E-7662-8233-7077-78CF796F9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noProof="0" dirty="0"/>
              <a:t>Como modelar sistemas baseados em eventos?</a:t>
            </a:r>
            <a:endParaRPr lang="en-US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3166C871-BA7F-8E43-4ECE-70FCFF67BFA7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147427329"/>
              </p:ext>
            </p:extLst>
          </p:nvPr>
        </p:nvGraphicFramePr>
        <p:xfrm>
          <a:off x="1097280" y="2178050"/>
          <a:ext cx="10058400" cy="3989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50331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ile of colorful toy blocks&#10;&#10;AI-generated content may be incorrect.">
            <a:extLst>
              <a:ext uri="{FF2B5EF4-FFF2-40B4-BE49-F238E27FC236}">
                <a16:creationId xmlns:a16="http://schemas.microsoft.com/office/drawing/2014/main" id="{AA161746-7812-35B5-0DCD-CEDB2903F0D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31194" b="31194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803559E-7662-8233-7077-78CF796F9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noProof="0" dirty="0"/>
              <a:t>Como modelar sistemas baseados em eventos?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574B1-613E-99DF-51E2-22D16A1DBA3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2800" dirty="0"/>
              <a:t>Entender a forma de Comunicação</a:t>
            </a:r>
          </a:p>
        </p:txBody>
      </p:sp>
      <p:pic>
        <p:nvPicPr>
          <p:cNvPr id="4" name="Imagem 9" descr="Diagrama&#10;&#10;Descrição gerada automaticamente">
            <a:extLst>
              <a:ext uri="{FF2B5EF4-FFF2-40B4-BE49-F238E27FC236}">
                <a16:creationId xmlns:a16="http://schemas.microsoft.com/office/drawing/2014/main" id="{63513DFA-0F5E-B54B-A6AF-1C398EAB22F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tretch>
            <a:fillRect/>
          </a:stretch>
        </p:blipFill>
        <p:spPr>
          <a:xfrm>
            <a:off x="6291263" y="2869969"/>
            <a:ext cx="4864100" cy="26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09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pile of colorful toy blocks&#10;&#10;AI-generated content may be incorrect.">
            <a:extLst>
              <a:ext uri="{FF2B5EF4-FFF2-40B4-BE49-F238E27FC236}">
                <a16:creationId xmlns:a16="http://schemas.microsoft.com/office/drawing/2014/main" id="{2ED3527C-76E2-49FB-DCB3-010C26B4B20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31194" b="31194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2DF7923-E765-A835-DAC5-387B6F696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Como modelar sistemas baseados em eventos?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14B3BBC-9277-F8E4-207C-90E88AC74C0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t-BR" sz="2800" dirty="0"/>
              <a:t>Entender a forma de Comunicação</a:t>
            </a:r>
          </a:p>
        </p:txBody>
      </p:sp>
      <p:pic>
        <p:nvPicPr>
          <p:cNvPr id="14" name="Imagem 15" descr="Tela de celula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39606D64-8275-D009-A4CB-24CD63465D0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291263" y="3169150"/>
            <a:ext cx="4864100" cy="200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02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pile of colorful toy blocks&#10;&#10;AI-generated content may be incorrect.">
            <a:extLst>
              <a:ext uri="{FF2B5EF4-FFF2-40B4-BE49-F238E27FC236}">
                <a16:creationId xmlns:a16="http://schemas.microsoft.com/office/drawing/2014/main" id="{2ED3527C-76E2-49FB-DCB3-010C26B4B20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31194" b="31194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2DF7923-E765-A835-DAC5-387B6F696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Como modelar sistemas baseados em eventos?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14B3BBC-9277-F8E4-207C-90E88AC74C0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>
            <a:normAutofit/>
          </a:bodyPr>
          <a:lstStyle/>
          <a:p>
            <a:pPr lvl="0" algn="ctr"/>
            <a:r>
              <a:rPr lang="pt-BR" sz="2800" dirty="0"/>
              <a:t>Definir os processos assíncronos</a:t>
            </a:r>
            <a:endParaRPr lang="en-US" sz="2800" dirty="0"/>
          </a:p>
        </p:txBody>
      </p:sp>
      <p:pic>
        <p:nvPicPr>
          <p:cNvPr id="4" name="Espaço Reservado para Conteúdo 24">
            <a:extLst>
              <a:ext uri="{FF2B5EF4-FFF2-40B4-BE49-F238E27FC236}">
                <a16:creationId xmlns:a16="http://schemas.microsoft.com/office/drawing/2014/main" id="{AE9191CE-C0D4-4542-EE2F-027A8BD296D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291263" y="2871832"/>
            <a:ext cx="4864100" cy="2601823"/>
          </a:xfrm>
        </p:spPr>
      </p:pic>
    </p:spTree>
    <p:extLst>
      <p:ext uri="{BB962C8B-B14F-4D97-AF65-F5344CB8AC3E}">
        <p14:creationId xmlns:p14="http://schemas.microsoft.com/office/powerpoint/2010/main" val="3176437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pile of colorful toy blocks&#10;&#10;AI-generated content may be incorrect.">
            <a:extLst>
              <a:ext uri="{FF2B5EF4-FFF2-40B4-BE49-F238E27FC236}">
                <a16:creationId xmlns:a16="http://schemas.microsoft.com/office/drawing/2014/main" id="{2ED3527C-76E2-49FB-DCB3-010C26B4B20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31194" b="31194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2DF7923-E765-A835-DAC5-387B6F696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Como modelar sistemas baseados em eventos?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14B3BBC-9277-F8E4-207C-90E88AC74C0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>
            <a:normAutofit/>
          </a:bodyPr>
          <a:lstStyle/>
          <a:p>
            <a:pPr lvl="0" algn="ctr"/>
            <a:r>
              <a:rPr lang="pt-BR" sz="2800" dirty="0"/>
              <a:t>Definir os eventos</a:t>
            </a:r>
          </a:p>
          <a:p>
            <a:pPr lvl="0" algn="ctr"/>
            <a:r>
              <a:rPr lang="pt-BR" sz="2800" dirty="0"/>
              <a:t>Evento Storming</a:t>
            </a:r>
          </a:p>
        </p:txBody>
      </p:sp>
      <p:pic>
        <p:nvPicPr>
          <p:cNvPr id="1026" name="Picture 2" descr="Why You Should Be Using Event Storming | by Matt Bentley | Better  Programming">
            <a:extLst>
              <a:ext uri="{FF2B5EF4-FFF2-40B4-BE49-F238E27FC236}">
                <a16:creationId xmlns:a16="http://schemas.microsoft.com/office/drawing/2014/main" id="{C28A0C6D-1809-A7A7-5CBC-76570A831D8F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2635341"/>
            <a:ext cx="4864100" cy="307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768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pile of colorful toy blocks&#10;&#10;AI-generated content may be incorrect.">
            <a:extLst>
              <a:ext uri="{FF2B5EF4-FFF2-40B4-BE49-F238E27FC236}">
                <a16:creationId xmlns:a16="http://schemas.microsoft.com/office/drawing/2014/main" id="{2ED3527C-76E2-49FB-DCB3-010C26B4B20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31194" b="31194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2DF7923-E765-A835-DAC5-387B6F696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Como modelar sistemas baseados em eventos?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14B3BBC-9277-F8E4-207C-90E88AC74C0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>
            <a:normAutofit/>
          </a:bodyPr>
          <a:lstStyle/>
          <a:p>
            <a:pPr lvl="0" algn="ctr"/>
            <a:r>
              <a:rPr lang="pt-BR" sz="2800" dirty="0"/>
              <a:t>Dar nomes aos eventos</a:t>
            </a:r>
          </a:p>
          <a:p>
            <a:pPr marL="514350" lvl="0" indent="-514350">
              <a:buFont typeface="+mj-lt"/>
              <a:buAutoNum type="arabicPeriod"/>
            </a:pPr>
            <a:r>
              <a:rPr lang="pt-BR" sz="2800" dirty="0"/>
              <a:t>Eventos</a:t>
            </a:r>
          </a:p>
          <a:p>
            <a:pPr marL="806958" lvl="1" indent="-514350">
              <a:buFont typeface="+mj-lt"/>
              <a:buAutoNum type="arabicPeriod"/>
            </a:pPr>
            <a:r>
              <a:rPr lang="pt-BR" sz="2600" dirty="0"/>
              <a:t>Notificação</a:t>
            </a:r>
          </a:p>
          <a:p>
            <a:pPr marL="806958" lvl="1" indent="-514350">
              <a:buFont typeface="+mj-lt"/>
              <a:buAutoNum type="arabicPeriod"/>
            </a:pPr>
            <a:r>
              <a:rPr lang="pt-BR" sz="2600" dirty="0"/>
              <a:t>Transferência de Estado</a:t>
            </a:r>
          </a:p>
          <a:p>
            <a:pPr marL="514350" lvl="0" indent="-514350">
              <a:buFont typeface="+mj-lt"/>
              <a:buAutoNum type="arabicPeriod"/>
            </a:pPr>
            <a:r>
              <a:rPr lang="pt-BR" sz="2800" dirty="0"/>
              <a:t>Comandos</a:t>
            </a:r>
          </a:p>
          <a:p>
            <a:pPr marL="514350" lvl="0" indent="-514350">
              <a:buFont typeface="+mj-lt"/>
              <a:buAutoNum type="arabicPeriod"/>
            </a:pPr>
            <a:r>
              <a:rPr lang="pt-BR" sz="2800" dirty="0"/>
              <a:t>Documentos</a:t>
            </a:r>
          </a:p>
        </p:txBody>
      </p:sp>
      <p:pic>
        <p:nvPicPr>
          <p:cNvPr id="2" name="Espaço Reservado para Conteúdo 11">
            <a:extLst>
              <a:ext uri="{FF2B5EF4-FFF2-40B4-BE49-F238E27FC236}">
                <a16:creationId xmlns:a16="http://schemas.microsoft.com/office/drawing/2014/main" id="{FB2E5219-809C-C63A-65F4-AD0F9411A60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291263" y="2941234"/>
            <a:ext cx="4864100" cy="2463019"/>
          </a:xfrm>
        </p:spPr>
      </p:pic>
    </p:spTree>
    <p:extLst>
      <p:ext uri="{BB962C8B-B14F-4D97-AF65-F5344CB8AC3E}">
        <p14:creationId xmlns:p14="http://schemas.microsoft.com/office/powerpoint/2010/main" val="21521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pile of colorful toy blocks&#10;&#10;AI-generated content may be incorrect.">
            <a:extLst>
              <a:ext uri="{FF2B5EF4-FFF2-40B4-BE49-F238E27FC236}">
                <a16:creationId xmlns:a16="http://schemas.microsoft.com/office/drawing/2014/main" id="{2ED3527C-76E2-49FB-DCB3-010C26B4B20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31194" b="31194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2DF7923-E765-A835-DAC5-387B6F696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Como modelar sistemas baseados em eventos?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14B3BBC-9277-F8E4-207C-90E88AC74C0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>
            <a:normAutofit/>
          </a:bodyPr>
          <a:lstStyle/>
          <a:p>
            <a:pPr lvl="0" algn="ctr"/>
            <a:r>
              <a:rPr lang="pt-BR" sz="2800" dirty="0"/>
              <a:t>Dar nomes aos eventos</a:t>
            </a:r>
          </a:p>
          <a:p>
            <a:pPr marL="514350" lvl="0" indent="-514350">
              <a:buFont typeface="+mj-lt"/>
              <a:buAutoNum type="arabicPeriod"/>
            </a:pPr>
            <a:r>
              <a:rPr lang="pt-BR" sz="2800" dirty="0"/>
              <a:t>Eventos</a:t>
            </a:r>
          </a:p>
          <a:p>
            <a:pPr marL="806958" lvl="1" indent="-514350">
              <a:buFont typeface="+mj-lt"/>
              <a:buAutoNum type="arabicPeriod"/>
            </a:pPr>
            <a:r>
              <a:rPr lang="pt-BR" sz="2600" dirty="0"/>
              <a:t>Notificação</a:t>
            </a:r>
          </a:p>
          <a:p>
            <a:pPr marL="806958" lvl="1" indent="-514350">
              <a:buFont typeface="+mj-lt"/>
              <a:buAutoNum type="arabicPeriod"/>
            </a:pPr>
            <a:r>
              <a:rPr lang="pt-BR" sz="2600" dirty="0"/>
              <a:t>Transferência de Estado</a:t>
            </a:r>
          </a:p>
          <a:p>
            <a:pPr marL="514350" lvl="0" indent="-514350">
              <a:buFont typeface="+mj-lt"/>
              <a:buAutoNum type="arabicPeriod"/>
            </a:pPr>
            <a:r>
              <a:rPr lang="pt-BR" sz="2800" dirty="0"/>
              <a:t>Comandos</a:t>
            </a:r>
          </a:p>
          <a:p>
            <a:pPr marL="514350" lvl="0" indent="-514350">
              <a:buFont typeface="+mj-lt"/>
              <a:buAutoNum type="arabicPeriod"/>
            </a:pPr>
            <a:r>
              <a:rPr lang="pt-BR" sz="2800" dirty="0"/>
              <a:t>Documentos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F4CC315-552E-4B85-3B00-4E5F673BFDA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291263" y="3682057"/>
            <a:ext cx="4864100" cy="981374"/>
          </a:xfrm>
        </p:spPr>
      </p:pic>
    </p:spTree>
    <p:extLst>
      <p:ext uri="{BB962C8B-B14F-4D97-AF65-F5344CB8AC3E}">
        <p14:creationId xmlns:p14="http://schemas.microsoft.com/office/powerpoint/2010/main" val="3683871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pile of colorful toy blocks&#10;&#10;AI-generated content may be incorrect.">
            <a:extLst>
              <a:ext uri="{FF2B5EF4-FFF2-40B4-BE49-F238E27FC236}">
                <a16:creationId xmlns:a16="http://schemas.microsoft.com/office/drawing/2014/main" id="{BFE694D6-4179-23FE-44EF-36B0388191D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31194" b="31194"/>
          <a:stretch>
            <a:fillRect/>
          </a:stretch>
        </p:blipFill>
        <p:spPr/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BC3B6A7-D81A-F541-D459-CF3ED6260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pt-BR" dirty="0"/>
              <a:t>Tipos de Eventos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C9F256D5-C4E6-C483-5B52-2352231C1FC8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946963575"/>
              </p:ext>
            </p:extLst>
          </p:nvPr>
        </p:nvGraphicFramePr>
        <p:xfrm>
          <a:off x="1096963" y="2178050"/>
          <a:ext cx="10058400" cy="3989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422550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le of colorful toy blocks&#10;&#10;AI-generated content may be incorrect.">
            <a:extLst>
              <a:ext uri="{FF2B5EF4-FFF2-40B4-BE49-F238E27FC236}">
                <a16:creationId xmlns:a16="http://schemas.microsoft.com/office/drawing/2014/main" id="{76A721F6-5441-7BB9-204F-4B86CF305B5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31194" b="31194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30A93C8-CEFB-17DA-7A49-FF4C4B998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Como documentar um sistema baseado em eventos?</a:t>
            </a:r>
            <a:endParaRPr lang="en-US" dirty="0"/>
          </a:p>
        </p:txBody>
      </p:sp>
      <p:pic>
        <p:nvPicPr>
          <p:cNvPr id="7" name="Espaço Reservado para Conteúdo 7">
            <a:extLst>
              <a:ext uri="{FF2B5EF4-FFF2-40B4-BE49-F238E27FC236}">
                <a16:creationId xmlns:a16="http://schemas.microsoft.com/office/drawing/2014/main" id="{31AF07C6-6F0C-F105-5F0C-88BA1999528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2854291" y="2178050"/>
            <a:ext cx="6543744" cy="3989388"/>
          </a:xfrm>
        </p:spPr>
      </p:pic>
    </p:spTree>
    <p:extLst>
      <p:ext uri="{BB962C8B-B14F-4D97-AF65-F5344CB8AC3E}">
        <p14:creationId xmlns:p14="http://schemas.microsoft.com/office/powerpoint/2010/main" val="3726182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all full of colorful sticky notes&#10;&#10;AI-generated content may be incorrect.">
            <a:extLst>
              <a:ext uri="{FF2B5EF4-FFF2-40B4-BE49-F238E27FC236}">
                <a16:creationId xmlns:a16="http://schemas.microsoft.com/office/drawing/2014/main" id="{31CEC11C-40F2-A05C-2CFE-297DD084912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tretch/>
        </p:blipFill>
        <p:spPr>
          <a:xfrm>
            <a:off x="0" y="10140"/>
            <a:ext cx="12192000" cy="6858000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F3ED95-2D49-0411-EF2D-888B5A2A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 fontScale="90000"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highlight>
                  <a:srgbClr val="000000"/>
                </a:highlight>
              </a:rPr>
              <a:t>Porque Sistemas Baseados em Eventos?</a:t>
            </a:r>
            <a:endParaRPr lang="en-US" sz="5400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34608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computer on a table&#10;&#10;AI-generated content may be incorrect.">
            <a:extLst>
              <a:ext uri="{FF2B5EF4-FFF2-40B4-BE49-F238E27FC236}">
                <a16:creationId xmlns:a16="http://schemas.microsoft.com/office/drawing/2014/main" id="{A03BCB2A-0894-66D6-9577-B649906D9BC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7669" b="7669"/>
          <a:stretch>
            <a:fillRect/>
          </a:stretch>
        </p:blipFill>
        <p:spPr/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41618066-6256-14EE-E5E8-0BA8CD99E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pt-BR" dirty="0"/>
              <a:t>Conclusão</a:t>
            </a:r>
            <a:br>
              <a:rPr lang="pt-BR" dirty="0"/>
            </a:br>
            <a:r>
              <a:rPr lang="pt-BR" dirty="0"/>
              <a:t>Dúvidas?!?!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95430E-8E05-31A3-977D-8F610D8F1192}"/>
              </a:ext>
            </a:extLst>
          </p:cNvPr>
          <p:cNvSpPr txBox="1"/>
          <p:nvPr/>
        </p:nvSpPr>
        <p:spPr>
          <a:xfrm>
            <a:off x="336885" y="5617290"/>
            <a:ext cx="41611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FF00"/>
                </a:solidFill>
                <a:highlight>
                  <a:srgbClr val="000000"/>
                </a:highlight>
              </a:rPr>
              <a:t>BlueSky	@vepo.dev</a:t>
            </a:r>
          </a:p>
          <a:p>
            <a:r>
              <a:rPr lang="pt-BR" sz="2800" dirty="0">
                <a:solidFill>
                  <a:srgbClr val="FFFF00"/>
                </a:solidFill>
                <a:highlight>
                  <a:srgbClr val="000000"/>
                </a:highlight>
              </a:rPr>
              <a:t>YouTube	@victor.osorio</a:t>
            </a:r>
            <a:endParaRPr lang="en-US" sz="2800" dirty="0">
              <a:solidFill>
                <a:srgbClr val="FFFF00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33855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all full of colorful sticky notes&#10;&#10;AI-generated content may be incorrect.">
            <a:extLst>
              <a:ext uri="{FF2B5EF4-FFF2-40B4-BE49-F238E27FC236}">
                <a16:creationId xmlns:a16="http://schemas.microsoft.com/office/drawing/2014/main" id="{31CEC11C-40F2-A05C-2CFE-297DD084912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150" r="150"/>
          <a:stretch/>
        </p:blipFill>
        <p:spPr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F3ED95-2D49-0411-EF2D-888B5A2AD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 fontScale="90000"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highlight>
                  <a:srgbClr val="000000"/>
                </a:highlight>
              </a:rPr>
              <a:t>Porque Sistemas Baseados em Eventos?</a:t>
            </a:r>
            <a:endParaRPr lang="en-US" sz="5400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0ACCBB-76E5-206A-C3DD-DF7201FE0C9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- </a:t>
            </a:r>
            <a:r>
              <a:rPr lang="pt-BR" sz="3200" i="1" dirty="0"/>
              <a:t>Qual o ganho que eu tenho ao modelar um sistema baseado em eventos?</a:t>
            </a:r>
          </a:p>
          <a:p>
            <a:r>
              <a:rPr lang="pt-BR" sz="3200" dirty="0"/>
              <a:t>- </a:t>
            </a:r>
            <a:r>
              <a:rPr lang="pt-BR" sz="3200" i="1" dirty="0"/>
              <a:t>Qual a diferença com um sistema tradicional?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1443369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all full of colorful sticky notes&#10;&#10;AI-generated content may be incorrect.">
            <a:extLst>
              <a:ext uri="{FF2B5EF4-FFF2-40B4-BE49-F238E27FC236}">
                <a16:creationId xmlns:a16="http://schemas.microsoft.com/office/drawing/2014/main" id="{31CEC11C-40F2-A05C-2CFE-297DD084912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150" r="150"/>
          <a:stretch/>
        </p:blipFill>
        <p:spPr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F3ED95-2D49-0411-EF2D-888B5A2AD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 fontScale="90000"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highlight>
                  <a:srgbClr val="000000"/>
                </a:highlight>
              </a:rPr>
              <a:t>Porque Sistemas Baseados em Eventos?</a:t>
            </a:r>
            <a:endParaRPr lang="en-US" sz="5400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0ACCBB-76E5-206A-C3DD-DF7201FE0C9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- </a:t>
            </a:r>
            <a:r>
              <a:rPr lang="pt-BR" sz="3200" i="1" dirty="0"/>
              <a:t>Qual o ganho que eu tenho ao modelar um sistema baseado em eventos?</a:t>
            </a:r>
          </a:p>
          <a:p>
            <a:r>
              <a:rPr lang="pt-BR" sz="3200" dirty="0"/>
              <a:t>- </a:t>
            </a:r>
            <a:r>
              <a:rPr lang="pt-BR" sz="3200" i="1" dirty="0"/>
              <a:t>Qual a diferença com um sistema tradicional?</a:t>
            </a:r>
          </a:p>
          <a:p>
            <a:endParaRPr lang="pt-BR" sz="3200" i="1" dirty="0"/>
          </a:p>
          <a:p>
            <a:pPr algn="ctr"/>
            <a:r>
              <a:rPr lang="pt-BR" sz="3200" dirty="0"/>
              <a:t>Nós vamos responder essas perguntas!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83571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all full of colorful sticky notes&#10;&#10;AI-generated content may be incorrect.">
            <a:extLst>
              <a:ext uri="{FF2B5EF4-FFF2-40B4-BE49-F238E27FC236}">
                <a16:creationId xmlns:a16="http://schemas.microsoft.com/office/drawing/2014/main" id="{31CEC11C-40F2-A05C-2CFE-297DD084912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150" r="150"/>
          <a:stretch/>
        </p:blipFill>
        <p:spPr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F3ED95-2D49-0411-EF2D-888B5A2AD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 fontScale="90000"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highlight>
                  <a:srgbClr val="000000"/>
                </a:highlight>
              </a:rPr>
              <a:t>Porque Sistemas Baseados em Eventos?</a:t>
            </a:r>
            <a:endParaRPr lang="en-US" sz="5400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64C4FA-B04D-2994-D843-B3E11D0B014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sz="2800" dirty="0"/>
              <a:t>Eventos não trazem nenhuma nova funcionalidade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Eventos podem fazer seu software funcionar melhor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Eventos podem fazer o desenvolvimento ser mais fácil</a:t>
            </a:r>
          </a:p>
        </p:txBody>
      </p:sp>
    </p:spTree>
    <p:extLst>
      <p:ext uri="{BB962C8B-B14F-4D97-AF65-F5344CB8AC3E}">
        <p14:creationId xmlns:p14="http://schemas.microsoft.com/office/powerpoint/2010/main" val="3993809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ile of puzzle pieces&#10;&#10;AI-generated content may be incorrect.">
            <a:extLst>
              <a:ext uri="{FF2B5EF4-FFF2-40B4-BE49-F238E27FC236}">
                <a16:creationId xmlns:a16="http://schemas.microsoft.com/office/drawing/2014/main" id="{68179179-F4F2-9006-B7C5-ECC41746EE2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7669" b="7669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A2FBC90-57C0-0C52-DEB0-4EC43A7D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isso acontece?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603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ile of puzzle pieces&#10;&#10;AI-generated content may be incorrect.">
            <a:extLst>
              <a:ext uri="{FF2B5EF4-FFF2-40B4-BE49-F238E27FC236}">
                <a16:creationId xmlns:a16="http://schemas.microsoft.com/office/drawing/2014/main" id="{68179179-F4F2-9006-B7C5-ECC41746EE2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7669" b="7669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A2FBC90-57C0-0C52-DEB0-4EC43A7D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isso acontece?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0A9D8A-BB1A-8832-6109-745B89C43DE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sz="2800" dirty="0"/>
              <a:t>Acoplamento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Disponibilidade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64148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ile of puzzle pieces&#10;&#10;AI-generated content may be incorrect.">
            <a:extLst>
              <a:ext uri="{FF2B5EF4-FFF2-40B4-BE49-F238E27FC236}">
                <a16:creationId xmlns:a16="http://schemas.microsoft.com/office/drawing/2014/main" id="{68179179-F4F2-9006-B7C5-ECC41746EE2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7669" b="7669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A2FBC90-57C0-0C52-DEB0-4EC43A7D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isso acontece?</a:t>
            </a:r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33202E3-D20A-9061-4454-76A6E2A712D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1874972" y="2178050"/>
            <a:ext cx="8502382" cy="398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1506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712_TF11437505.potx" id="{F9C0451D-8002-4D45-914A-37C756DDA0D5}" vid="{9D1FDB6F-FCD1-4471-A418-462D1064999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2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3CD65D-61A5-43C9-A837-6EC73C7DA8AB}">
  <ds:schemaRefs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71af3243-3dd4-4a8d-8c0d-dd76da1f02a5"/>
    <ds:schemaRef ds:uri="http://purl.org/dc/terms/"/>
    <ds:schemaRef ds:uri="http://www.w3.org/XML/1998/namespace"/>
    <ds:schemaRef ds:uri="http://schemas.microsoft.com/office/2006/metadata/properties"/>
    <ds:schemaRef ds:uri="16c05727-aa75-4e4a-9b5f-8a80a1165891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c8eca3ca-1276-46d5-9d9d-a0f2a028920f}" enabled="0" method="" siteId="{c8eca3ca-1276-46d5-9d9d-a0f2a028920f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{FD97D14C-5F0E-472C-B4A9-4F12142B744B}tf11437505_win32</Template>
  <TotalTime>4776</TotalTime>
  <Words>530</Words>
  <Application>Microsoft Office PowerPoint</Application>
  <PresentationFormat>Widescreen</PresentationFormat>
  <Paragraphs>116</Paragraphs>
  <Slides>30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Georgia Pro Cond Light</vt:lpstr>
      <vt:lpstr>Speak Pro</vt:lpstr>
      <vt:lpstr>RetrospectVTI</vt:lpstr>
      <vt:lpstr>Modelagem de sistemas baseado em eventos</vt:lpstr>
      <vt:lpstr>Agenda</vt:lpstr>
      <vt:lpstr>Porque Sistemas Baseados em Eventos?</vt:lpstr>
      <vt:lpstr>Porque Sistemas Baseados em Eventos?</vt:lpstr>
      <vt:lpstr>Porque Sistemas Baseados em Eventos?</vt:lpstr>
      <vt:lpstr>Porque Sistemas Baseados em Eventos?</vt:lpstr>
      <vt:lpstr>Como isso acontece?</vt:lpstr>
      <vt:lpstr>Como isso acontece?</vt:lpstr>
      <vt:lpstr>Como isso acontece?</vt:lpstr>
      <vt:lpstr>Como isso acontece?</vt:lpstr>
      <vt:lpstr>Como isso acontece?</vt:lpstr>
      <vt:lpstr>Como isso acontece?</vt:lpstr>
      <vt:lpstr>Como isso acontece?</vt:lpstr>
      <vt:lpstr>O que é modelagem de sistemas?</vt:lpstr>
      <vt:lpstr>O que é modelagem de sistemas?</vt:lpstr>
      <vt:lpstr>O que é modelagem de sistemas?</vt:lpstr>
      <vt:lpstr>O que é modelagem de sistemas?</vt:lpstr>
      <vt:lpstr>O que é modelagem de sistemas?</vt:lpstr>
      <vt:lpstr>O que é modelagem de sistemas?</vt:lpstr>
      <vt:lpstr>Como modelar sistemas baseados em eventos?</vt:lpstr>
      <vt:lpstr>Como modelar sistemas baseados em eventos?</vt:lpstr>
      <vt:lpstr>Como modelar sistemas baseados em eventos?</vt:lpstr>
      <vt:lpstr>Como modelar sistemas baseados em eventos?</vt:lpstr>
      <vt:lpstr>Como modelar sistemas baseados em eventos?</vt:lpstr>
      <vt:lpstr>Como modelar sistemas baseados em eventos?</vt:lpstr>
      <vt:lpstr>Como modelar sistemas baseados em eventos?</vt:lpstr>
      <vt:lpstr>Como modelar sistemas baseados em eventos?</vt:lpstr>
      <vt:lpstr>Tipos de Eventos</vt:lpstr>
      <vt:lpstr>Como documentar um sistema baseado em eventos?</vt:lpstr>
      <vt:lpstr>Conclusão Dúvidas?!?!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Modelagem de sistemas baseado em eventos</dc:title>
  <dc:creator>Victor Osorio</dc:creator>
  <cp:lastModifiedBy>Victor Osorio</cp:lastModifiedBy>
  <cp:revision>3</cp:revision>
  <dcterms:created xsi:type="dcterms:W3CDTF">2023-04-10T13:10:14Z</dcterms:created>
  <dcterms:modified xsi:type="dcterms:W3CDTF">2025-03-28T19:35:48Z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